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4" r:id="rId5"/>
    <p:sldId id="259" r:id="rId6"/>
    <p:sldId id="265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8286-F9FA-4EE9-9563-EE39AFBEA4F0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7" Type="http://schemas.openxmlformats.org/officeDocument/2006/relationships/image" Target="../media/image18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11.png"/><Relationship Id="rId5" Type="http://schemas.openxmlformats.org/officeDocument/2006/relationships/image" Target="../media/image40.png"/><Relationship Id="rId10" Type="http://schemas.openxmlformats.org/officeDocument/2006/relationships/image" Target="../media/image19.png"/><Relationship Id="rId4" Type="http://schemas.openxmlformats.org/officeDocument/2006/relationships/image" Target="../media/image30.png"/><Relationship Id="rId9" Type="http://schemas.openxmlformats.org/officeDocument/2006/relationships/image" Target="../media/image1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4268" y="2233432"/>
            <a:ext cx="2649362" cy="25078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/>
          <p:cNvCxnSpPr>
            <a:cxnSpLocks/>
            <a:endCxn id="33" idx="1"/>
          </p:cNvCxnSpPr>
          <p:nvPr/>
        </p:nvCxnSpPr>
        <p:spPr>
          <a:xfrm flipV="1">
            <a:off x="7353630" y="1198007"/>
            <a:ext cx="11341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  <a:stCxn id="4" idx="3"/>
            <a:endCxn id="37" idx="1"/>
          </p:cNvCxnSpPr>
          <p:nvPr/>
        </p:nvCxnSpPr>
        <p:spPr>
          <a:xfrm flipV="1">
            <a:off x="7353630" y="3451065"/>
            <a:ext cx="1723174" cy="36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endCxn id="36" idx="1"/>
          </p:cNvCxnSpPr>
          <p:nvPr/>
        </p:nvCxnSpPr>
        <p:spPr>
          <a:xfrm>
            <a:off x="7353630" y="4741245"/>
            <a:ext cx="1119600" cy="1015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endCxn id="34" idx="3"/>
          </p:cNvCxnSpPr>
          <p:nvPr/>
        </p:nvCxnSpPr>
        <p:spPr>
          <a:xfrm flipH="1" flipV="1">
            <a:off x="3560354" y="1198007"/>
            <a:ext cx="11439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35" idx="3"/>
          </p:cNvCxnSpPr>
          <p:nvPr/>
        </p:nvCxnSpPr>
        <p:spPr>
          <a:xfrm flipH="1">
            <a:off x="3560354" y="4741245"/>
            <a:ext cx="1143914" cy="10158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38" idx="3"/>
            <a:endCxn id="4" idx="1"/>
          </p:cNvCxnSpPr>
          <p:nvPr/>
        </p:nvCxnSpPr>
        <p:spPr>
          <a:xfrm>
            <a:off x="2955046" y="3463943"/>
            <a:ext cx="1749222" cy="23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ysClr val="windowText" lastClr="000000"/>
                    </a:solidFill>
                  </a:rPr>
                  <a:t>What happened to the bicycle at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2800" dirty="0">
                    <a:solidFill>
                      <a:sysClr val="windowText" lastClr="000000"/>
                    </a:solidFill>
                  </a:rPr>
                  <a:t> seconds?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blipFill rotWithShape="0">
                <a:blip r:embed="rId2"/>
                <a:stretch>
                  <a:fillRect l="-1603" t="-3509" r="-4409" b="-1184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42122" y="520832"/>
                <a:ext cx="2818232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ysClr val="windowText" lastClr="000000"/>
                    </a:solidFill>
                  </a:rPr>
                  <a:t>What happened to the bicycle between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sz="2400" dirty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GB" sz="2400" dirty="0">
                    <a:solidFill>
                      <a:sysClr val="windowText" lastClr="000000"/>
                    </a:solidFill>
                  </a:rPr>
                  <a:t> seconds?</a:t>
                </a: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22" y="520832"/>
                <a:ext cx="2818232" cy="1354349"/>
              </a:xfrm>
              <a:prstGeom prst="rect">
                <a:avLst/>
              </a:prstGeom>
              <a:blipFill rotWithShape="0">
                <a:blip r:embed="rId3"/>
                <a:stretch>
                  <a:fillRect l="-642" r="-2141" b="-263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742122" y="5079955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</a:rPr>
              <a:t>For how long was the bicycle stationary?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473230" y="5079956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ysClr val="windowText" lastClr="000000"/>
                    </a:solidFill>
                  </a:rPr>
                  <a:t>For how long was the bicycle going at a speed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800" dirty="0">
                    <a:solidFill>
                      <a:sysClr val="windowText" lastClr="00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230" y="5079956"/>
                <a:ext cx="3009454" cy="1354349"/>
              </a:xfrm>
              <a:prstGeom prst="rect">
                <a:avLst/>
              </a:prstGeom>
              <a:blipFill rotWithShape="0">
                <a:blip r:embed="rId4"/>
                <a:stretch>
                  <a:fillRect l="-2806" t="-3965" r="-5411" b="-1233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076804" y="2773890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What was the speed of the bicycle after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seconds?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804" y="2773890"/>
                <a:ext cx="3009454" cy="1354349"/>
              </a:xfrm>
              <a:prstGeom prst="rect">
                <a:avLst/>
              </a:prstGeom>
              <a:blipFill rotWithShape="0">
                <a:blip r:embed="rId5"/>
                <a:stretch>
                  <a:fillRect l="-802" b="-3084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136814" y="2786768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How many times during the journey did the bicycle move at constant speed?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907613" y="1215542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473825" y="3006618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05071" y="4894107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661886" y="1215541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86023" y="3013195"/>
            <a:ext cx="1487268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69343" y="4874550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1762" y="92982"/>
            <a:ext cx="41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Speed-Time Graphs Spider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6857" y="2303487"/>
            <a:ext cx="2451810" cy="237560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147041" y="5909992"/>
            <a:ext cx="3707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accent6">
                    <a:lumMod val="50000"/>
                  </a:schemeClr>
                </a:solidFill>
              </a:rPr>
              <a:t>The speed-time graph shows the journey made by a bicycle.</a:t>
            </a:r>
          </a:p>
        </p:txBody>
      </p:sp>
    </p:spTree>
    <p:extLst>
      <p:ext uri="{BB962C8B-B14F-4D97-AF65-F5344CB8AC3E}">
        <p14:creationId xmlns:p14="http://schemas.microsoft.com/office/powerpoint/2010/main" val="122237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4268" y="2233432"/>
            <a:ext cx="2649362" cy="25078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/>
          <p:cNvCxnSpPr>
            <a:cxnSpLocks/>
            <a:endCxn id="33" idx="1"/>
          </p:cNvCxnSpPr>
          <p:nvPr/>
        </p:nvCxnSpPr>
        <p:spPr>
          <a:xfrm flipV="1">
            <a:off x="7353630" y="1198007"/>
            <a:ext cx="11341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  <a:stCxn id="4" idx="3"/>
            <a:endCxn id="37" idx="1"/>
          </p:cNvCxnSpPr>
          <p:nvPr/>
        </p:nvCxnSpPr>
        <p:spPr>
          <a:xfrm flipV="1">
            <a:off x="7353630" y="3451065"/>
            <a:ext cx="1723174" cy="36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endCxn id="36" idx="1"/>
          </p:cNvCxnSpPr>
          <p:nvPr/>
        </p:nvCxnSpPr>
        <p:spPr>
          <a:xfrm>
            <a:off x="7353630" y="4741245"/>
            <a:ext cx="1119600" cy="1015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endCxn id="34" idx="3"/>
          </p:cNvCxnSpPr>
          <p:nvPr/>
        </p:nvCxnSpPr>
        <p:spPr>
          <a:xfrm flipH="1" flipV="1">
            <a:off x="3560354" y="1198007"/>
            <a:ext cx="11439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35" idx="3"/>
          </p:cNvCxnSpPr>
          <p:nvPr/>
        </p:nvCxnSpPr>
        <p:spPr>
          <a:xfrm flipH="1">
            <a:off x="3560354" y="4741245"/>
            <a:ext cx="1143914" cy="10158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38" idx="3"/>
            <a:endCxn id="4" idx="1"/>
          </p:cNvCxnSpPr>
          <p:nvPr/>
        </p:nvCxnSpPr>
        <p:spPr>
          <a:xfrm>
            <a:off x="2955046" y="3463943"/>
            <a:ext cx="1749222" cy="23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ysClr val="windowText" lastClr="000000"/>
                    </a:solidFill>
                  </a:rPr>
                  <a:t>What happened to the bicycle at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2800" dirty="0">
                    <a:solidFill>
                      <a:sysClr val="windowText" lastClr="000000"/>
                    </a:solidFill>
                  </a:rPr>
                  <a:t> seconds?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blipFill rotWithShape="0">
                <a:blip r:embed="rId2"/>
                <a:stretch>
                  <a:fillRect l="-1603" t="-3509" r="-4409" b="-1184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42122" y="520832"/>
                <a:ext cx="2818232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ysClr val="windowText" lastClr="000000"/>
                    </a:solidFill>
                  </a:rPr>
                  <a:t>What happened to the bicycle between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sz="2400" dirty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GB" sz="2400" dirty="0">
                    <a:solidFill>
                      <a:sysClr val="windowText" lastClr="000000"/>
                    </a:solidFill>
                  </a:rPr>
                  <a:t> seconds?</a:t>
                </a: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22" y="520832"/>
                <a:ext cx="2818232" cy="1354349"/>
              </a:xfrm>
              <a:prstGeom prst="rect">
                <a:avLst/>
              </a:prstGeom>
              <a:blipFill rotWithShape="0">
                <a:blip r:embed="rId3"/>
                <a:stretch>
                  <a:fillRect l="-642" r="-2141" b="-263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742122" y="5079955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</a:rPr>
              <a:t>For how long was the bicycle stationary?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473230" y="5079956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ysClr val="windowText" lastClr="000000"/>
                    </a:solidFill>
                  </a:rPr>
                  <a:t>For how long was the bicycle going at a speed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800" dirty="0">
                    <a:solidFill>
                      <a:sysClr val="windowText" lastClr="00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230" y="5079956"/>
                <a:ext cx="3009454" cy="1354349"/>
              </a:xfrm>
              <a:prstGeom prst="rect">
                <a:avLst/>
              </a:prstGeom>
              <a:blipFill rotWithShape="0">
                <a:blip r:embed="rId4"/>
                <a:stretch>
                  <a:fillRect l="-2806" t="-3965" r="-5411" b="-1233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076804" y="2773890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What was the speed of the bicycle after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seconds?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804" y="2773890"/>
                <a:ext cx="3009454" cy="1354349"/>
              </a:xfrm>
              <a:prstGeom prst="rect">
                <a:avLst/>
              </a:prstGeom>
              <a:blipFill rotWithShape="0">
                <a:blip r:embed="rId5"/>
                <a:stretch>
                  <a:fillRect l="-802" b="-3084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136814" y="2786768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How many times during the journey did the bicycle move at constant speed?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907613" y="1215542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It stopped suddenly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473825" y="3006618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825" y="3006618"/>
                <a:ext cx="1482784" cy="86502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905071" y="4894107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seconds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071" y="4894107"/>
                <a:ext cx="1482784" cy="865029"/>
              </a:xfrm>
              <a:prstGeom prst="rect">
                <a:avLst/>
              </a:prstGeom>
              <a:blipFill rotWithShape="0">
                <a:blip r:embed="rId7"/>
                <a:stretch>
                  <a:fillRect r="-40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3661886" y="1215541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It decelerated then stopped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086023" y="3013195"/>
                <a:ext cx="1487268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times</a:t>
                </a: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023" y="3013195"/>
                <a:ext cx="1487268" cy="8650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669343" y="4874550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seconds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343" y="4874550"/>
                <a:ext cx="1482784" cy="86502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921762" y="92982"/>
            <a:ext cx="41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Speed-Time Graphs Spider 1 - Answers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7041" y="5909992"/>
            <a:ext cx="3707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accent6">
                    <a:lumMod val="50000"/>
                  </a:schemeClr>
                </a:solidFill>
              </a:rPr>
              <a:t>The speed-time graph shows the journey made by a bicycle.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B89600F-EDEC-40CC-A1D3-37DA50FF24D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06857" y="2303487"/>
            <a:ext cx="2451810" cy="23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2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4268" y="2233432"/>
            <a:ext cx="2649362" cy="25078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/>
          <p:cNvCxnSpPr>
            <a:cxnSpLocks/>
            <a:endCxn id="33" idx="1"/>
          </p:cNvCxnSpPr>
          <p:nvPr/>
        </p:nvCxnSpPr>
        <p:spPr>
          <a:xfrm flipV="1">
            <a:off x="7353630" y="1198007"/>
            <a:ext cx="11341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  <a:stCxn id="4" idx="3"/>
            <a:endCxn id="37" idx="1"/>
          </p:cNvCxnSpPr>
          <p:nvPr/>
        </p:nvCxnSpPr>
        <p:spPr>
          <a:xfrm flipV="1">
            <a:off x="7353630" y="3451065"/>
            <a:ext cx="1723174" cy="36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endCxn id="36" idx="1"/>
          </p:cNvCxnSpPr>
          <p:nvPr/>
        </p:nvCxnSpPr>
        <p:spPr>
          <a:xfrm>
            <a:off x="7353630" y="4741245"/>
            <a:ext cx="1119600" cy="1015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endCxn id="34" idx="3"/>
          </p:cNvCxnSpPr>
          <p:nvPr/>
        </p:nvCxnSpPr>
        <p:spPr>
          <a:xfrm flipH="1" flipV="1">
            <a:off x="3560354" y="1198007"/>
            <a:ext cx="11439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35" idx="3"/>
          </p:cNvCxnSpPr>
          <p:nvPr/>
        </p:nvCxnSpPr>
        <p:spPr>
          <a:xfrm flipH="1">
            <a:off x="3560354" y="4741245"/>
            <a:ext cx="1143914" cy="10158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38" idx="3"/>
            <a:endCxn id="4" idx="1"/>
          </p:cNvCxnSpPr>
          <p:nvPr/>
        </p:nvCxnSpPr>
        <p:spPr>
          <a:xfrm>
            <a:off x="2955046" y="3463943"/>
            <a:ext cx="1749222" cy="23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ysClr val="windowText" lastClr="000000"/>
                    </a:solidFill>
                  </a:rPr>
                  <a:t>How long did the car take to reach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𝑘𝑝h</m:t>
                    </m:r>
                  </m:oMath>
                </a14:m>
                <a:r>
                  <a:rPr lang="en-GB" sz="2800" dirty="0">
                    <a:solidFill>
                      <a:sysClr val="windowText" lastClr="00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blipFill rotWithShape="0">
                <a:blip r:embed="rId2"/>
                <a:stretch>
                  <a:fillRect t="-3509" r="-401" b="-1184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742122" y="520832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</a:rPr>
              <a:t>How far did the car travel in total?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2122" y="5079955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ysClr val="windowText" lastClr="000000"/>
                </a:solidFill>
              </a:rPr>
              <a:t>Between which times did the car accelerate fastest?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473230" y="5079956"/>
            <a:ext cx="3009454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</a:rPr>
              <a:t>What was the greatest speed reached by the car?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076804" y="2773890"/>
            <a:ext cx="3009454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At what time did the car start to slow down?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36814" y="2786768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How long was the car driving at its fastest?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907613" y="1215542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473825" y="3006618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05071" y="4894107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661886" y="1215541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86023" y="3013195"/>
            <a:ext cx="1487268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69343" y="4874550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1762" y="92982"/>
            <a:ext cx="41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Speed-Time Graphs Spider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47041" y="5909992"/>
            <a:ext cx="3707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accent6">
                    <a:lumMod val="50000"/>
                  </a:schemeClr>
                </a:solidFill>
              </a:rPr>
              <a:t>The speed-time graph shows the journey made by a car.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7F9E0A-2B0F-481B-A989-18A01EA48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136" y="2278773"/>
            <a:ext cx="2545811" cy="242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4268" y="2233432"/>
            <a:ext cx="2649362" cy="25078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/>
          <p:cNvCxnSpPr>
            <a:cxnSpLocks/>
            <a:endCxn id="33" idx="1"/>
          </p:cNvCxnSpPr>
          <p:nvPr/>
        </p:nvCxnSpPr>
        <p:spPr>
          <a:xfrm flipV="1">
            <a:off x="7353630" y="1198007"/>
            <a:ext cx="11341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  <a:stCxn id="4" idx="3"/>
            <a:endCxn id="37" idx="1"/>
          </p:cNvCxnSpPr>
          <p:nvPr/>
        </p:nvCxnSpPr>
        <p:spPr>
          <a:xfrm flipV="1">
            <a:off x="7353630" y="3451065"/>
            <a:ext cx="1723174" cy="36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endCxn id="36" idx="1"/>
          </p:cNvCxnSpPr>
          <p:nvPr/>
        </p:nvCxnSpPr>
        <p:spPr>
          <a:xfrm>
            <a:off x="7353630" y="4741245"/>
            <a:ext cx="1119600" cy="1015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endCxn id="34" idx="3"/>
          </p:cNvCxnSpPr>
          <p:nvPr/>
        </p:nvCxnSpPr>
        <p:spPr>
          <a:xfrm flipH="1" flipV="1">
            <a:off x="3560354" y="1198007"/>
            <a:ext cx="11439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35" idx="3"/>
          </p:cNvCxnSpPr>
          <p:nvPr/>
        </p:nvCxnSpPr>
        <p:spPr>
          <a:xfrm flipH="1">
            <a:off x="3560354" y="4741245"/>
            <a:ext cx="1143914" cy="10158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38" idx="3"/>
            <a:endCxn id="4" idx="1"/>
          </p:cNvCxnSpPr>
          <p:nvPr/>
        </p:nvCxnSpPr>
        <p:spPr>
          <a:xfrm>
            <a:off x="2955046" y="3463943"/>
            <a:ext cx="1749222" cy="23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ysClr val="windowText" lastClr="000000"/>
                    </a:solidFill>
                  </a:rPr>
                  <a:t>How long did the car take to reach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𝑘𝑝h</m:t>
                    </m:r>
                  </m:oMath>
                </a14:m>
                <a:r>
                  <a:rPr lang="en-GB" sz="2800" dirty="0">
                    <a:solidFill>
                      <a:sysClr val="windowText" lastClr="00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blipFill rotWithShape="0">
                <a:blip r:embed="rId2"/>
                <a:stretch>
                  <a:fillRect t="-3509" r="-401" b="-1184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742122" y="520832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</a:rPr>
              <a:t>How far did the car travel in total?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2122" y="5079955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ysClr val="windowText" lastClr="000000"/>
                </a:solidFill>
              </a:rPr>
              <a:t>Between which times did the car accelerate fastest?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473230" y="5079956"/>
            <a:ext cx="3009454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</a:rPr>
              <a:t>What was the greatest speed reached by the car?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076804" y="2773890"/>
            <a:ext cx="3009454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At what time did the car start to slow down?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36814" y="2786768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How long was the car driving at its fastest?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907613" y="1215542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minute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613" y="1215542"/>
                <a:ext cx="1482784" cy="8650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473825" y="3006618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𝟎𝟗𝟏𝟓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825" y="3006618"/>
                <a:ext cx="1482784" cy="8650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905071" y="4894107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𝟗𝟎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𝒌𝒑𝒉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071" y="4894107"/>
                <a:ext cx="1482784" cy="8650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661886" y="1215541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6" y="1215541"/>
                <a:ext cx="1482784" cy="8650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086023" y="3013195"/>
                <a:ext cx="1487268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minutes</a:t>
                </a: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023" y="3013195"/>
                <a:ext cx="1487268" cy="8650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669343" y="4874550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𝟎𝟗𝟎𝟎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𝟎𝟗𝟎𝟏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343" y="4874550"/>
                <a:ext cx="1482784" cy="8650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921762" y="92982"/>
            <a:ext cx="41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Speed-Time Graphs Spider 2 - Answers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47041" y="5909992"/>
            <a:ext cx="3707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accent6">
                    <a:lumMod val="50000"/>
                  </a:schemeClr>
                </a:solidFill>
              </a:rPr>
              <a:t>The speed-time graph shows the journey made by a car.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7F9E0A-2B0F-481B-A989-18A01EA4866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4136" y="2278773"/>
            <a:ext cx="2545811" cy="242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2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4268" y="2233432"/>
            <a:ext cx="2649362" cy="25078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/>
          <p:cNvCxnSpPr>
            <a:cxnSpLocks/>
            <a:endCxn id="33" idx="1"/>
          </p:cNvCxnSpPr>
          <p:nvPr/>
        </p:nvCxnSpPr>
        <p:spPr>
          <a:xfrm flipV="1">
            <a:off x="7353630" y="1198007"/>
            <a:ext cx="11341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  <a:stCxn id="4" idx="3"/>
            <a:endCxn id="37" idx="1"/>
          </p:cNvCxnSpPr>
          <p:nvPr/>
        </p:nvCxnSpPr>
        <p:spPr>
          <a:xfrm flipV="1">
            <a:off x="7353630" y="3451065"/>
            <a:ext cx="1723174" cy="36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endCxn id="36" idx="1"/>
          </p:cNvCxnSpPr>
          <p:nvPr/>
        </p:nvCxnSpPr>
        <p:spPr>
          <a:xfrm>
            <a:off x="7353630" y="4741245"/>
            <a:ext cx="1119600" cy="1015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endCxn id="34" idx="3"/>
          </p:cNvCxnSpPr>
          <p:nvPr/>
        </p:nvCxnSpPr>
        <p:spPr>
          <a:xfrm flipH="1" flipV="1">
            <a:off x="3560354" y="1198007"/>
            <a:ext cx="11439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35" idx="3"/>
          </p:cNvCxnSpPr>
          <p:nvPr/>
        </p:nvCxnSpPr>
        <p:spPr>
          <a:xfrm flipH="1">
            <a:off x="3560354" y="4741245"/>
            <a:ext cx="1143914" cy="10158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38" idx="3"/>
            <a:endCxn id="4" idx="1"/>
          </p:cNvCxnSpPr>
          <p:nvPr/>
        </p:nvCxnSpPr>
        <p:spPr>
          <a:xfrm>
            <a:off x="2955046" y="3463943"/>
            <a:ext cx="1749222" cy="23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ysClr val="windowText" lastClr="000000"/>
                    </a:solidFill>
                  </a:rPr>
                  <a:t>How long did it take the vehicle to reach a speed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4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4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dirty="0">
                    <a:solidFill>
                      <a:sysClr val="windowText" lastClr="00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blipFill rotWithShape="0">
                <a:blip r:embed="rId2"/>
                <a:stretch>
                  <a:fillRect r="-1804" b="-263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742122" y="520832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</a:rPr>
              <a:t>How far did the </a:t>
            </a:r>
            <a:r>
              <a:rPr lang="en-GB" sz="2400">
                <a:solidFill>
                  <a:sysClr val="windowText" lastClr="000000"/>
                </a:solidFill>
              </a:rPr>
              <a:t>vehicle travel in total?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2122" y="5079955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ysClr val="windowText" lastClr="000000"/>
                </a:solidFill>
              </a:rPr>
              <a:t>What was the acceleration of the toy vehicle at the very start of its journey?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473230" y="5079956"/>
            <a:ext cx="3009454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ysClr val="windowText" lastClr="000000"/>
                </a:solidFill>
              </a:rPr>
              <a:t>Calculate the acceleration between 1 and 2 seconds.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076804" y="2773890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For how long was the vehicle travelling at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804" y="2773890"/>
                <a:ext cx="3009454" cy="1354349"/>
              </a:xfrm>
              <a:prstGeom prst="rect">
                <a:avLst/>
              </a:prstGeom>
              <a:blipFill rotWithShape="0">
                <a:blip r:embed="rId4"/>
                <a:stretch>
                  <a:fillRect r="-1603" b="-3084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136814" y="2786768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Calculate the deceleration of the vehicle until it stopped.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907613" y="1215542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473825" y="3006618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05071" y="4894107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661886" y="1215541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86023" y="3013195"/>
            <a:ext cx="1487268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69343" y="4874550"/>
            <a:ext cx="1482784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1762" y="92982"/>
            <a:ext cx="41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Speed-Time Graphs Spider 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2431" y="2312181"/>
            <a:ext cx="2391250" cy="2387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7041" y="5909992"/>
            <a:ext cx="3707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accent6">
                    <a:lumMod val="50000"/>
                  </a:schemeClr>
                </a:solidFill>
              </a:rPr>
              <a:t>The speed-time graph shows the journey made by a toy vehicle.</a:t>
            </a:r>
          </a:p>
        </p:txBody>
      </p:sp>
    </p:spTree>
    <p:extLst>
      <p:ext uri="{BB962C8B-B14F-4D97-AF65-F5344CB8AC3E}">
        <p14:creationId xmlns:p14="http://schemas.microsoft.com/office/powerpoint/2010/main" val="262936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4268" y="2233432"/>
            <a:ext cx="2649362" cy="25078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/>
          <p:cNvCxnSpPr>
            <a:cxnSpLocks/>
            <a:endCxn id="33" idx="1"/>
          </p:cNvCxnSpPr>
          <p:nvPr/>
        </p:nvCxnSpPr>
        <p:spPr>
          <a:xfrm flipV="1">
            <a:off x="7353630" y="1198007"/>
            <a:ext cx="11341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  <a:stCxn id="4" idx="3"/>
            <a:endCxn id="37" idx="1"/>
          </p:cNvCxnSpPr>
          <p:nvPr/>
        </p:nvCxnSpPr>
        <p:spPr>
          <a:xfrm flipV="1">
            <a:off x="7353630" y="3451065"/>
            <a:ext cx="1723174" cy="36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endCxn id="36" idx="1"/>
          </p:cNvCxnSpPr>
          <p:nvPr/>
        </p:nvCxnSpPr>
        <p:spPr>
          <a:xfrm>
            <a:off x="7353630" y="4741245"/>
            <a:ext cx="1119600" cy="1015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endCxn id="34" idx="3"/>
          </p:cNvCxnSpPr>
          <p:nvPr/>
        </p:nvCxnSpPr>
        <p:spPr>
          <a:xfrm flipH="1" flipV="1">
            <a:off x="3560354" y="1198007"/>
            <a:ext cx="11439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35" idx="3"/>
          </p:cNvCxnSpPr>
          <p:nvPr/>
        </p:nvCxnSpPr>
        <p:spPr>
          <a:xfrm flipH="1">
            <a:off x="3560354" y="4741245"/>
            <a:ext cx="1143914" cy="10158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38" idx="3"/>
            <a:endCxn id="4" idx="1"/>
          </p:cNvCxnSpPr>
          <p:nvPr/>
        </p:nvCxnSpPr>
        <p:spPr>
          <a:xfrm>
            <a:off x="2955046" y="3463943"/>
            <a:ext cx="1749222" cy="23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ysClr val="windowText" lastClr="000000"/>
                    </a:solidFill>
                  </a:rPr>
                  <a:t>How long did it take the vehicle to reach a speed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4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4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dirty="0">
                    <a:solidFill>
                      <a:sysClr val="windowText" lastClr="00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744" y="520832"/>
                <a:ext cx="3009454" cy="1354349"/>
              </a:xfrm>
              <a:prstGeom prst="rect">
                <a:avLst/>
              </a:prstGeom>
              <a:blipFill rotWithShape="0">
                <a:blip r:embed="rId2"/>
                <a:stretch>
                  <a:fillRect r="-1804" b="-263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742122" y="520832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</a:rPr>
              <a:t>How far did the </a:t>
            </a:r>
            <a:r>
              <a:rPr lang="en-GB" sz="2400">
                <a:solidFill>
                  <a:sysClr val="windowText" lastClr="000000"/>
                </a:solidFill>
              </a:rPr>
              <a:t>vehicle travel in total?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2122" y="5079955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ysClr val="windowText" lastClr="000000"/>
                </a:solidFill>
              </a:rPr>
              <a:t>What was the acceleration of the toy vehicle at the very start of its journey?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473230" y="5079956"/>
            <a:ext cx="3009454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ysClr val="windowText" lastClr="000000"/>
                </a:solidFill>
              </a:rPr>
              <a:t>Calculate the acceleration between 1 and 2 seconds.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076804" y="2773890"/>
                <a:ext cx="3009454" cy="13543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For how long was the vehicle travelling at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804" y="2773890"/>
                <a:ext cx="3009454" cy="1354349"/>
              </a:xfrm>
              <a:prstGeom prst="rect">
                <a:avLst/>
              </a:prstGeom>
              <a:blipFill rotWithShape="0">
                <a:blip r:embed="rId4"/>
                <a:stretch>
                  <a:fillRect r="-1603" b="-3084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136814" y="2786768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Calculate the deceleration of the vehicle until it stopped.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907613" y="1215542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seconds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613" y="1215542"/>
                <a:ext cx="1482784" cy="865029"/>
              </a:xfrm>
              <a:prstGeom prst="rect">
                <a:avLst/>
              </a:prstGeom>
              <a:blipFill rotWithShape="0">
                <a:blip r:embed="rId5"/>
                <a:stretch>
                  <a:fillRect b="-136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473825" y="3006618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seconds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825" y="3006618"/>
                <a:ext cx="1482784" cy="865029"/>
              </a:xfrm>
              <a:prstGeom prst="rect">
                <a:avLst/>
              </a:prstGeom>
              <a:blipFill rotWithShape="0">
                <a:blip r:embed="rId6"/>
                <a:stretch>
                  <a:fillRect b="-136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905071" y="4894107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GB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GB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071" y="4894107"/>
                <a:ext cx="1482784" cy="8650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661886" y="1215541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𝟑𝟕𝟓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6" y="1215541"/>
                <a:ext cx="1482784" cy="8650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086023" y="3013195"/>
                <a:ext cx="1487268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023" y="3013195"/>
                <a:ext cx="1487268" cy="8650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669343" y="4874550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GB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GB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GB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343" y="4874550"/>
                <a:ext cx="1482784" cy="8650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921762" y="92982"/>
            <a:ext cx="41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Speed-Time Graphs Spider 3 - Answers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32431" y="2312181"/>
            <a:ext cx="2391250" cy="2387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7041" y="5909992"/>
            <a:ext cx="3707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accent6">
                    <a:lumMod val="50000"/>
                  </a:schemeClr>
                </a:solidFill>
              </a:rPr>
              <a:t>The speed-time graph shows the journey made by a toy vehicle.</a:t>
            </a:r>
          </a:p>
        </p:txBody>
      </p:sp>
    </p:spTree>
    <p:extLst>
      <p:ext uri="{BB962C8B-B14F-4D97-AF65-F5344CB8AC3E}">
        <p14:creationId xmlns:p14="http://schemas.microsoft.com/office/powerpoint/2010/main" val="104445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4268" y="2233432"/>
            <a:ext cx="2649362" cy="25078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/>
          <p:cNvCxnSpPr>
            <a:cxnSpLocks/>
            <a:endCxn id="33" idx="1"/>
          </p:cNvCxnSpPr>
          <p:nvPr/>
        </p:nvCxnSpPr>
        <p:spPr>
          <a:xfrm flipV="1">
            <a:off x="7353630" y="1198007"/>
            <a:ext cx="11341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  <a:stCxn id="4" idx="3"/>
            <a:endCxn id="37" idx="1"/>
          </p:cNvCxnSpPr>
          <p:nvPr/>
        </p:nvCxnSpPr>
        <p:spPr>
          <a:xfrm flipV="1">
            <a:off x="7353630" y="3451065"/>
            <a:ext cx="1723174" cy="36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endCxn id="36" idx="1"/>
          </p:cNvCxnSpPr>
          <p:nvPr/>
        </p:nvCxnSpPr>
        <p:spPr>
          <a:xfrm>
            <a:off x="7353630" y="4741245"/>
            <a:ext cx="1119600" cy="1015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endCxn id="34" idx="3"/>
          </p:cNvCxnSpPr>
          <p:nvPr/>
        </p:nvCxnSpPr>
        <p:spPr>
          <a:xfrm flipH="1" flipV="1">
            <a:off x="3560354" y="1198007"/>
            <a:ext cx="1143914" cy="1035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35" idx="3"/>
          </p:cNvCxnSpPr>
          <p:nvPr/>
        </p:nvCxnSpPr>
        <p:spPr>
          <a:xfrm flipH="1">
            <a:off x="3560354" y="4741245"/>
            <a:ext cx="1143914" cy="10158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38" idx="3"/>
            <a:endCxn id="4" idx="1"/>
          </p:cNvCxnSpPr>
          <p:nvPr/>
        </p:nvCxnSpPr>
        <p:spPr>
          <a:xfrm>
            <a:off x="2955046" y="3463943"/>
            <a:ext cx="1749222" cy="23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487744" y="520832"/>
            <a:ext cx="3009454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122" y="520832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2122" y="5079955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473230" y="5079956"/>
            <a:ext cx="3009454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ysClr val="windowText" lastClr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076804" y="2773890"/>
            <a:ext cx="3009454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6814" y="2786768"/>
            <a:ext cx="2818232" cy="135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907613" y="1215542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a:fld id="{9584A164-6FD9-405B-80AE-C0E37E09B28A}" type="mathplaceholder"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613" y="1215542"/>
                <a:ext cx="1482784" cy="865029"/>
              </a:xfrm>
              <a:prstGeom prst="rect">
                <a:avLst/>
              </a:prstGeom>
              <a:blipFill>
                <a:blip r:embed="rId2"/>
                <a:stretch>
                  <a:fillRect b="-340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473825" y="3006618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a:fld id="{3DA1BBC8-C7DE-4984-ADB0-59320BAB996B}" type="mathplaceholder"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825" y="3006618"/>
                <a:ext cx="1482784" cy="865029"/>
              </a:xfrm>
              <a:prstGeom prst="rect">
                <a:avLst/>
              </a:prstGeom>
              <a:blipFill>
                <a:blip r:embed="rId3"/>
                <a:stretch>
                  <a:fillRect b="-272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905071" y="4894107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a:fld id="{2AF49CDF-AF91-42A6-9C0B-45A02CC321D8}" type="mathplaceholder"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071" y="4894107"/>
                <a:ext cx="1482784" cy="865029"/>
              </a:xfrm>
              <a:prstGeom prst="rect">
                <a:avLst/>
              </a:prstGeom>
              <a:blipFill>
                <a:blip r:embed="rId4"/>
                <a:stretch>
                  <a:fillRect b="-272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661886" y="1215541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a:fld id="{8C3FBE74-5A8A-42D3-A00E-56FD1FAE78C3}" type="mathplaceholder"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86" y="1215541"/>
                <a:ext cx="1482784" cy="865029"/>
              </a:xfrm>
              <a:prstGeom prst="rect">
                <a:avLst/>
              </a:prstGeom>
              <a:blipFill>
                <a:blip r:embed="rId5"/>
                <a:stretch>
                  <a:fillRect b="-340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086023" y="3013195"/>
                <a:ext cx="1487268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a:fld id="{DC9C81D2-5FDB-4608-A21E-DC9AE49C4C9C}" type="mathplaceholder"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023" y="3013195"/>
                <a:ext cx="1487268" cy="865029"/>
              </a:xfrm>
              <a:prstGeom prst="rect">
                <a:avLst/>
              </a:prstGeom>
              <a:blipFill>
                <a:blip r:embed="rId6"/>
                <a:stretch>
                  <a:fillRect b="-272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669343" y="4874550"/>
                <a:ext cx="1482784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a:fld id="{A88E0616-4B70-41E2-BE80-4075B0E7A7C3}" type="mathplaceholder"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343" y="4874550"/>
                <a:ext cx="1482784" cy="865029"/>
              </a:xfrm>
              <a:prstGeom prst="rect">
                <a:avLst/>
              </a:prstGeom>
              <a:blipFill>
                <a:blip r:embed="rId7"/>
                <a:stretch>
                  <a:fillRect b="-272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921762" y="92982"/>
            <a:ext cx="41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Speed-Time Graphs Spider - Answers</a:t>
            </a:r>
          </a:p>
        </p:txBody>
      </p:sp>
    </p:spTree>
    <p:extLst>
      <p:ext uri="{BB962C8B-B14F-4D97-AF65-F5344CB8AC3E}">
        <p14:creationId xmlns:p14="http://schemas.microsoft.com/office/powerpoint/2010/main" val="181526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588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Robert Milton</cp:lastModifiedBy>
  <cp:revision>21</cp:revision>
  <dcterms:created xsi:type="dcterms:W3CDTF">2016-09-18T17:13:39Z</dcterms:created>
  <dcterms:modified xsi:type="dcterms:W3CDTF">2019-12-06T14:12:23Z</dcterms:modified>
</cp:coreProperties>
</file>