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9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73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1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8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7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9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5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30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9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0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6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94BF-2322-4AD1-A17E-5C690864183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6F99-DE87-4D5D-8472-BD2C7074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0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0133" y="0"/>
            <a:ext cx="9144000" cy="2387600"/>
          </a:xfrm>
        </p:spPr>
        <p:txBody>
          <a:bodyPr/>
          <a:lstStyle/>
          <a:p>
            <a:r>
              <a:rPr lang="en-GB" dirty="0"/>
              <a:t>Reverse Percentages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3549014"/>
            <a:ext cx="3183467" cy="3173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33" y="3788833"/>
            <a:ext cx="3911600" cy="2933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266" y="3865033"/>
            <a:ext cx="2571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6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91684" y="2987899"/>
            <a:ext cx="5368344" cy="927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800388"/>
            <a:ext cx="10515600" cy="14440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At a shop during a discount event, everything is reduced by 10%.  </a:t>
            </a:r>
            <a:br>
              <a:rPr lang="en-GB" dirty="0"/>
            </a:br>
            <a:r>
              <a:rPr lang="en-GB" dirty="0"/>
              <a:t>Andrea bought a dress for £36.  </a:t>
            </a:r>
            <a:br>
              <a:rPr lang="en-GB" dirty="0"/>
            </a:br>
            <a:r>
              <a:rPr lang="en-GB" dirty="0"/>
              <a:t>What is the original price.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1684" y="2987899"/>
            <a:ext cx="5975798" cy="9272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4733" y="243150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5679583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4941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8047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69865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6002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649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1619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669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957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95741" y="4102244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5741" y="4700789"/>
            <a:ext cx="583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£36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10%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÷9=£4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0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34107" y="5671065"/>
                <a:ext cx="34000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 100%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£4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×10=£40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671065"/>
                <a:ext cx="340002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43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686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/>
      <p:bldP spid="17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91684" y="2987899"/>
            <a:ext cx="4788794" cy="927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800388"/>
            <a:ext cx="10515600" cy="144404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Dale runs a cycling club at school, the club budget is reduced by 20%. </a:t>
            </a:r>
          </a:p>
          <a:p>
            <a:pPr marL="0" indent="0">
              <a:buNone/>
            </a:pPr>
            <a:r>
              <a:rPr lang="en-GB" dirty="0"/>
              <a:t>Dale now has a budget £100.   </a:t>
            </a:r>
            <a:br>
              <a:rPr lang="en-GB" dirty="0"/>
            </a:br>
            <a:r>
              <a:rPr lang="en-GB" dirty="0"/>
              <a:t>What was his original budget.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1684" y="2987899"/>
            <a:ext cx="5975798" cy="9272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4733" y="243150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5679583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4941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8047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69865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6002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649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1619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669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957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63921" y="4102244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65183" y="4658641"/>
            <a:ext cx="66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20%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100 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÷4=£25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0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34107" y="5671065"/>
                <a:ext cx="6490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 100%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£25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×5=£125</m:t>
                    </m:r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£100+£25=£125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671065"/>
                <a:ext cx="649095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5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5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/>
      <p:bldP spid="17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91683" y="2987899"/>
            <a:ext cx="5069983" cy="927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09" y="800388"/>
            <a:ext cx="10515600" cy="1444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Carol has a 15% off voucher for a firework making course. </a:t>
            </a:r>
          </a:p>
          <a:p>
            <a:pPr marL="0" indent="0">
              <a:buNone/>
            </a:pPr>
            <a:r>
              <a:rPr lang="en-GB" dirty="0"/>
              <a:t>Carol’s course now costs her £68.   </a:t>
            </a:r>
            <a:br>
              <a:rPr lang="en-GB" dirty="0"/>
            </a:br>
            <a:r>
              <a:rPr lang="en-GB" dirty="0"/>
              <a:t>What was the original cost of the course.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1684" y="2987899"/>
            <a:ext cx="5975798" cy="9272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4733" y="243150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5679583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4941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8047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69865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6002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649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1619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669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957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63921" y="4102244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63921" y="4558270"/>
            <a:ext cx="66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£68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5%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68 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÷17=£4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0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34107" y="5671065"/>
                <a:ext cx="6490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 100%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£4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×20=£80</m:t>
                    </m:r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£68+3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£4=£80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671065"/>
                <a:ext cx="649095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5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5960772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30603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61667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105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41217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79195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9738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4813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7693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931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4106" y="4927602"/>
                <a:ext cx="42206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Since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85%=5%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6" y="4927602"/>
                <a:ext cx="422069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5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8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/>
      <p:bldP spid="17" grpId="0"/>
      <p:bldP spid="19" grpId="0"/>
      <p:bldP spid="20" grpId="0"/>
      <p:bldP spid="21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91684" y="2987899"/>
            <a:ext cx="4458594" cy="927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065" y="201843"/>
            <a:ext cx="10515600" cy="19582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Carl goes to a restaurant that he has a 25% discount card for.  </a:t>
            </a:r>
            <a:br>
              <a:rPr lang="en-GB" dirty="0"/>
            </a:br>
            <a:r>
              <a:rPr lang="en-GB" dirty="0"/>
              <a:t>He pays £51 for his dinner.  </a:t>
            </a:r>
            <a:br>
              <a:rPr lang="en-GB" dirty="0"/>
            </a:br>
            <a:r>
              <a:rPr lang="en-GB" dirty="0"/>
              <a:t>a) Work out the original cost.  </a:t>
            </a:r>
          </a:p>
          <a:p>
            <a:pPr marL="0" indent="0">
              <a:buNone/>
            </a:pPr>
            <a:r>
              <a:rPr lang="en-GB" dirty="0"/>
              <a:t>Carl adds a customary 10% tip onto the price he paid for his dinner.  </a:t>
            </a:r>
            <a:br>
              <a:rPr lang="en-GB" dirty="0"/>
            </a:br>
            <a:r>
              <a:rPr lang="en-GB" dirty="0"/>
              <a:t>b) Work out Carl’s new total.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1684" y="2987899"/>
            <a:ext cx="5975798" cy="9272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44733" y="243150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cxnSp>
        <p:nvCxnSpPr>
          <p:cNvPr id="7" name="Straight Connector 6"/>
          <p:cNvCxnSpPr>
            <a:stCxn id="4" idx="0"/>
            <a:endCxn id="4" idx="2"/>
          </p:cNvCxnSpPr>
          <p:nvPr/>
        </p:nvCxnSpPr>
        <p:spPr>
          <a:xfrm>
            <a:off x="5679583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5027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3859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95741" y="4102244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5741" y="4658642"/>
            <a:ext cx="583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£51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25%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51 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÷3=£17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0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34107" y="5671065"/>
                <a:ext cx="34000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 100%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£17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×4=£68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671065"/>
                <a:ext cx="340002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43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445876" y="5299334"/>
            <a:ext cx="387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10% of £51 is £5.10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45876" y="5668666"/>
                <a:ext cx="4184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Carl’s new total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£51+£5.10=£56.10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876" y="5668666"/>
                <a:ext cx="418402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64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92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/>
      <p:bldP spid="17" grpId="0"/>
      <p:bldP spid="19" grpId="0"/>
      <p:bldP spid="20" grpId="0"/>
      <p:bldP spid="21" grpId="0"/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691683" y="2987899"/>
            <a:ext cx="5988857" cy="92727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592" y="496077"/>
            <a:ext cx="10515600" cy="1444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Maggie takes her family out for a meal and she decides to tip 15%</a:t>
            </a:r>
          </a:p>
          <a:p>
            <a:pPr marL="0" indent="0">
              <a:buNone/>
            </a:pPr>
            <a:r>
              <a:rPr lang="en-GB" dirty="0"/>
              <a:t>Maggie’s pays £92.   </a:t>
            </a:r>
            <a:br>
              <a:rPr lang="en-GB" dirty="0"/>
            </a:br>
            <a:r>
              <a:rPr lang="en-GB" dirty="0"/>
              <a:t>What was the cost the food.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1684" y="2987899"/>
            <a:ext cx="6871416" cy="9272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08891" y="2432701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115%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682892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4941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8047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69865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06002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649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1619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669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95741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14645" y="4099844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43235" y="2104317"/>
            <a:ext cx="913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£92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5% is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92 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÷23=£4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299334"/>
                <a:ext cx="802353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0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34107" y="5671065"/>
                <a:ext cx="64909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 100%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£4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×20=£80</m:t>
                    </m:r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£92−3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£4=£80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7" y="5671065"/>
                <a:ext cx="649095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51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5960772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30603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61667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5105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41217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179195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9738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4813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76930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9314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4106" y="4927602"/>
                <a:ext cx="42206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Since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5%=5%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×23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6" y="4927602"/>
                <a:ext cx="422069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5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8961728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663367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242917" y="2987899"/>
            <a:ext cx="0" cy="9272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9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/>
      <p:bldP spid="17" grpId="0"/>
      <p:bldP spid="19" grpId="0"/>
      <p:bldP spid="20" grpId="0"/>
      <p:bldP spid="2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065" y="201843"/>
            <a:ext cx="10515600" cy="1958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27% of a number is 81.  </a:t>
            </a:r>
            <a:br>
              <a:rPr lang="en-GB" dirty="0"/>
            </a:br>
            <a:r>
              <a:rPr lang="en-GB" dirty="0"/>
              <a:t>What is the original number?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99106" y="2561450"/>
                <a:ext cx="80235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1% is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81 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÷27=3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2561450"/>
                <a:ext cx="8023538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90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99106" y="3437350"/>
                <a:ext cx="57722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So 100% is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×100=300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3437350"/>
                <a:ext cx="5772240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264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799106" y="4792766"/>
            <a:ext cx="8894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NB: If the percentage is not a multiple of 5, 10, 25 or 50 then you will need to calculate 1%.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99106" y="1607343"/>
                <a:ext cx="422069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Since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27%=1%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×27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1607343"/>
                <a:ext cx="4220693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361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49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065" y="201843"/>
            <a:ext cx="10515600" cy="1958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number is increased by 11% to become 166.5  </a:t>
            </a:r>
            <a:br>
              <a:rPr lang="en-GB" dirty="0"/>
            </a:br>
            <a:r>
              <a:rPr lang="en-GB" dirty="0"/>
              <a:t>What is the original number?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799106" y="2561450"/>
                <a:ext cx="80235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1% is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166.5 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÷111=1.5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2561450"/>
                <a:ext cx="8023538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90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99106" y="3437350"/>
                <a:ext cx="57722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So 100% is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×100=150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3437350"/>
                <a:ext cx="5772240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2640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99106" y="1607343"/>
                <a:ext cx="54779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Since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111%=1% 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×111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106" y="1607343"/>
                <a:ext cx="5477994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278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02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359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Reverse Percentages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Notre Dame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Reverse Percentages</dc:title>
  <dc:creator>Mendes, Mr J</dc:creator>
  <cp:lastModifiedBy>Bob Milton</cp:lastModifiedBy>
  <cp:revision>18</cp:revision>
  <dcterms:created xsi:type="dcterms:W3CDTF">2017-03-10T12:57:32Z</dcterms:created>
  <dcterms:modified xsi:type="dcterms:W3CDTF">2021-01-13T08:31:44Z</dcterms:modified>
</cp:coreProperties>
</file>