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DF2E37-3D69-499E-AC71-45F76A468511}" v="1" dt="2019-07-17T18:48:37.5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283F-F57D-4737-A8CB-92E8486F2431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AFF5-BA78-4455-85D4-F2A53334F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98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283F-F57D-4737-A8CB-92E8486F2431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AFF5-BA78-4455-85D4-F2A53334F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20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283F-F57D-4737-A8CB-92E8486F2431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AFF5-BA78-4455-85D4-F2A53334F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87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283F-F57D-4737-A8CB-92E8486F2431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AFF5-BA78-4455-85D4-F2A53334F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33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283F-F57D-4737-A8CB-92E8486F2431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AFF5-BA78-4455-85D4-F2A53334F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15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283F-F57D-4737-A8CB-92E8486F2431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AFF5-BA78-4455-85D4-F2A53334F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7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283F-F57D-4737-A8CB-92E8486F2431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AFF5-BA78-4455-85D4-F2A53334F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24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283F-F57D-4737-A8CB-92E8486F2431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AFF5-BA78-4455-85D4-F2A53334F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6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283F-F57D-4737-A8CB-92E8486F2431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AFF5-BA78-4455-85D4-F2A53334F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44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283F-F57D-4737-A8CB-92E8486F2431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AFF5-BA78-4455-85D4-F2A53334F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39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283F-F57D-4737-A8CB-92E8486F2431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AFF5-BA78-4455-85D4-F2A53334F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3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6283F-F57D-4737-A8CB-92E8486F2431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3AFF5-BA78-4455-85D4-F2A53334F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74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smopolitan.com/uk/worklife/careers/a33179/average-job-salaries-u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dobe Gothic Std B" pitchFamily="34" charset="-128"/>
                <a:ea typeface="Adobe Gothic Std B" pitchFamily="34" charset="-128"/>
              </a:rPr>
              <a:t>Average UK Weekly Salaries 2017</a:t>
            </a:r>
          </a:p>
        </p:txBody>
      </p:sp>
      <p:pic>
        <p:nvPicPr>
          <p:cNvPr id="1026" name="Picture 2" descr="C:\Users\ib\AppData\Local\Microsoft\Windows\Temporary Internet Files\Content.IE5\BXTC210Q\MP90043885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496" y="1484784"/>
            <a:ext cx="516791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08104" y="1074509"/>
            <a:ext cx="31683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6000" dirty="0"/>
              <a:t>Match the job to the</a:t>
            </a:r>
            <a:br>
              <a:rPr lang="en-GB" sz="6000" dirty="0"/>
            </a:br>
            <a:r>
              <a:rPr lang="en-GB" sz="6000" dirty="0"/>
              <a:t>weekly salary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EB6D8B-7EB0-48BB-B993-85BBEC3EA402}"/>
              </a:ext>
            </a:extLst>
          </p:cNvPr>
          <p:cNvSpPr/>
          <p:nvPr/>
        </p:nvSpPr>
        <p:spPr>
          <a:xfrm>
            <a:off x="333453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3"/>
              </a:rPr>
              <a:t>https://www.cosmopolitan.com/uk/worklife/careers/a33179/average-job-salaries-uk/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38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74916" y="3573016"/>
            <a:ext cx="1313149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/>
              <a:t>£707</a:t>
            </a:r>
          </a:p>
        </p:txBody>
      </p:sp>
      <p:sp>
        <p:nvSpPr>
          <p:cNvPr id="5" name="Oval 4"/>
          <p:cNvSpPr/>
          <p:nvPr/>
        </p:nvSpPr>
        <p:spPr>
          <a:xfrm>
            <a:off x="6708925" y="5181613"/>
            <a:ext cx="127914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/>
              <a:t>£905</a:t>
            </a:r>
          </a:p>
        </p:txBody>
      </p:sp>
      <p:sp>
        <p:nvSpPr>
          <p:cNvPr id="6" name="Oval 5"/>
          <p:cNvSpPr/>
          <p:nvPr/>
        </p:nvSpPr>
        <p:spPr>
          <a:xfrm>
            <a:off x="6571219" y="116633"/>
            <a:ext cx="158417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/>
              <a:t>£744</a:t>
            </a:r>
          </a:p>
        </p:txBody>
      </p:sp>
      <p:sp>
        <p:nvSpPr>
          <p:cNvPr id="7" name="Oval 6"/>
          <p:cNvSpPr/>
          <p:nvPr/>
        </p:nvSpPr>
        <p:spPr>
          <a:xfrm>
            <a:off x="6857121" y="2695240"/>
            <a:ext cx="1495163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/>
              <a:t>£292</a:t>
            </a:r>
          </a:p>
        </p:txBody>
      </p:sp>
      <p:sp>
        <p:nvSpPr>
          <p:cNvPr id="8" name="Oval 7"/>
          <p:cNvSpPr/>
          <p:nvPr/>
        </p:nvSpPr>
        <p:spPr>
          <a:xfrm>
            <a:off x="6785114" y="1822886"/>
            <a:ext cx="1639179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/>
              <a:t>£524</a:t>
            </a:r>
          </a:p>
        </p:txBody>
      </p:sp>
      <p:sp>
        <p:nvSpPr>
          <p:cNvPr id="9" name="Oval 8"/>
          <p:cNvSpPr/>
          <p:nvPr/>
        </p:nvSpPr>
        <p:spPr>
          <a:xfrm>
            <a:off x="6599291" y="4509121"/>
            <a:ext cx="1464398" cy="5040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/>
              <a:t>£192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259632" y="6165304"/>
            <a:ext cx="3816424" cy="36003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Electrician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1078902" y="1196752"/>
            <a:ext cx="3226161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Paramedic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755576" y="4581128"/>
            <a:ext cx="3816424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Call Centre Worker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1259632" y="188640"/>
            <a:ext cx="3024336" cy="57062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Doctor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827584" y="1988840"/>
            <a:ext cx="3816424" cy="36004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Train Driver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884683" y="3659630"/>
            <a:ext cx="3783563" cy="48945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Average UK Salary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6674916" y="1066803"/>
            <a:ext cx="1601181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/>
              <a:t>£583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55576" y="2854763"/>
            <a:ext cx="3720178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Accountant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6625951" y="6152845"/>
            <a:ext cx="1726333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/>
              <a:t>£1,335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643910" y="5306643"/>
            <a:ext cx="3024336" cy="4266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Hairdresser</a:t>
            </a:r>
            <a:endParaRPr lang="en-GB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36512" y="1700808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36512" y="2564904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-36512" y="342900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-36512" y="4437112"/>
            <a:ext cx="9217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36512" y="5157192"/>
            <a:ext cx="91805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-36512" y="594928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7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986262" y="980728"/>
            <a:ext cx="1313149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/>
              <a:t>£707</a:t>
            </a:r>
          </a:p>
        </p:txBody>
      </p:sp>
      <p:sp>
        <p:nvSpPr>
          <p:cNvPr id="5" name="Oval 4"/>
          <p:cNvSpPr/>
          <p:nvPr/>
        </p:nvSpPr>
        <p:spPr>
          <a:xfrm>
            <a:off x="6945558" y="1772816"/>
            <a:ext cx="127914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/>
              <a:t>£905</a:t>
            </a:r>
          </a:p>
        </p:txBody>
      </p:sp>
      <p:sp>
        <p:nvSpPr>
          <p:cNvPr id="6" name="Oval 5"/>
          <p:cNvSpPr/>
          <p:nvPr/>
        </p:nvSpPr>
        <p:spPr>
          <a:xfrm>
            <a:off x="6897351" y="2708920"/>
            <a:ext cx="158417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/>
              <a:t>£744</a:t>
            </a:r>
          </a:p>
        </p:txBody>
      </p:sp>
      <p:sp>
        <p:nvSpPr>
          <p:cNvPr id="7" name="Oval 6"/>
          <p:cNvSpPr/>
          <p:nvPr/>
        </p:nvSpPr>
        <p:spPr>
          <a:xfrm>
            <a:off x="6660232" y="4509120"/>
            <a:ext cx="1495163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/>
              <a:t>£292</a:t>
            </a:r>
          </a:p>
        </p:txBody>
      </p:sp>
      <p:sp>
        <p:nvSpPr>
          <p:cNvPr id="8" name="Oval 7"/>
          <p:cNvSpPr/>
          <p:nvPr/>
        </p:nvSpPr>
        <p:spPr>
          <a:xfrm>
            <a:off x="6660232" y="3573016"/>
            <a:ext cx="1639179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/>
              <a:t>£524</a:t>
            </a:r>
          </a:p>
        </p:txBody>
      </p:sp>
      <p:sp>
        <p:nvSpPr>
          <p:cNvPr id="9" name="Oval 8"/>
          <p:cNvSpPr/>
          <p:nvPr/>
        </p:nvSpPr>
        <p:spPr>
          <a:xfrm>
            <a:off x="6783626" y="5375204"/>
            <a:ext cx="1464398" cy="5040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/>
              <a:t>£192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259632" y="6165304"/>
            <a:ext cx="3816424" cy="36003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Electrician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1078902" y="1196752"/>
            <a:ext cx="3226161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Paramedic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755576" y="4581128"/>
            <a:ext cx="3816424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Call Centre Worker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1259632" y="188640"/>
            <a:ext cx="3024336" cy="57062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Doctor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827584" y="1988840"/>
            <a:ext cx="3816424" cy="36004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Train Driver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884683" y="3659630"/>
            <a:ext cx="3783563" cy="48945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Average UK Salary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6554214" y="6207192"/>
            <a:ext cx="1601181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/>
              <a:t>£583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55576" y="2854763"/>
            <a:ext cx="3720178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Accountant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6554214" y="193913"/>
            <a:ext cx="1726333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/>
              <a:t>£1,335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643910" y="5306643"/>
            <a:ext cx="3024336" cy="4266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Hairdresser</a:t>
            </a:r>
            <a:endParaRPr lang="en-GB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36512" y="1700808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36512" y="2564904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-36512" y="342900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-36512" y="4437112"/>
            <a:ext cx="9217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36512" y="5157192"/>
            <a:ext cx="91805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-36512" y="594928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43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ADE2D68A-BF09-46B9-BA69-C2A1C2E20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8136904" cy="650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576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86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Adobe Gothic Std B</vt:lpstr>
      <vt:lpstr>Arial</vt:lpstr>
      <vt:lpstr>Calibri</vt:lpstr>
      <vt:lpstr>Office Theme</vt:lpstr>
      <vt:lpstr>Average UK Weekly Salaries 2017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I Ballantyne</dc:creator>
  <cp:lastModifiedBy>Bob Milton</cp:lastModifiedBy>
  <cp:revision>5</cp:revision>
  <dcterms:created xsi:type="dcterms:W3CDTF">2012-12-11T08:13:02Z</dcterms:created>
  <dcterms:modified xsi:type="dcterms:W3CDTF">2021-06-16T11:49:08Z</dcterms:modified>
</cp:coreProperties>
</file>