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74" r:id="rId4"/>
    <p:sldId id="275" r:id="rId5"/>
    <p:sldId id="271" r:id="rId6"/>
    <p:sldId id="257" r:id="rId7"/>
    <p:sldId id="273" r:id="rId8"/>
    <p:sldId id="258" r:id="rId9"/>
    <p:sldId id="260" r:id="rId10"/>
    <p:sldId id="266" r:id="rId11"/>
    <p:sldId id="262" r:id="rId12"/>
    <p:sldId id="268" r:id="rId13"/>
    <p:sldId id="264" r:id="rId14"/>
    <p:sldId id="269" r:id="rId15"/>
    <p:sldId id="263" r:id="rId16"/>
    <p:sldId id="270" r:id="rId17"/>
    <p:sldId id="276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6539-FB8C-477E-BE66-A59E2B3C4C14}" type="datetimeFigureOut">
              <a:rPr lang="en-US" smtClean="0"/>
              <a:pPr/>
              <a:t>6/23/2021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464E-F333-49B8-B30C-8B36422326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857420" y="3429000"/>
            <a:ext cx="614366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29322" y="428604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1071546"/>
            <a:ext cx="77867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Objective</a:t>
            </a:r>
            <a:r>
              <a:rPr lang="en-GB" sz="2400" b="1" dirty="0"/>
              <a:t>: </a:t>
            </a:r>
            <a:r>
              <a:rPr lang="en-GB" sz="2400" dirty="0"/>
              <a:t>to be able to multiply and divide by 10, 100 and 1000 (Level 4)</a:t>
            </a:r>
          </a:p>
          <a:p>
            <a:endParaRPr lang="en-GB" sz="2400" u="sng" dirty="0"/>
          </a:p>
          <a:p>
            <a:r>
              <a:rPr lang="en-GB" sz="2400" b="1" u="sng" dirty="0"/>
              <a:t>Skills</a:t>
            </a:r>
            <a:r>
              <a:rPr lang="en-GB" sz="2400" b="1" dirty="0"/>
              <a:t>: </a:t>
            </a:r>
            <a:r>
              <a:rPr lang="en-GB" sz="2400" dirty="0"/>
              <a:t>Noticing and Making Links</a:t>
            </a:r>
          </a:p>
          <a:p>
            <a:endParaRPr lang="en-GB" sz="2400" dirty="0"/>
          </a:p>
          <a:p>
            <a:r>
              <a:rPr lang="en-GB" sz="2400" b="1" u="sng" dirty="0"/>
              <a:t>By the end of the lesson</a:t>
            </a:r>
            <a:r>
              <a:rPr lang="en-GB" sz="2400" b="1" dirty="0"/>
              <a:t>:</a:t>
            </a:r>
          </a:p>
          <a:p>
            <a:r>
              <a:rPr lang="en-GB" sz="2400" u="sng" dirty="0">
                <a:solidFill>
                  <a:srgbClr val="00B050"/>
                </a:solidFill>
              </a:rPr>
              <a:t>All</a:t>
            </a:r>
            <a:r>
              <a:rPr lang="en-GB" sz="2400" dirty="0"/>
              <a:t>: will be able to multiply by 10, 100 and 100</a:t>
            </a:r>
          </a:p>
          <a:p>
            <a:endParaRPr lang="en-GB" sz="2400" dirty="0"/>
          </a:p>
          <a:p>
            <a:r>
              <a:rPr lang="en-GB" sz="2400" u="sng" dirty="0">
                <a:solidFill>
                  <a:srgbClr val="FFC000"/>
                </a:solidFill>
              </a:rPr>
              <a:t>Most</a:t>
            </a:r>
            <a:r>
              <a:rPr lang="en-GB" sz="2400" dirty="0"/>
              <a:t>: will be able to divide by 10, 100 and 100.</a:t>
            </a:r>
          </a:p>
          <a:p>
            <a:endParaRPr lang="en-GB" sz="2400" dirty="0"/>
          </a:p>
          <a:p>
            <a:r>
              <a:rPr lang="en-GB" sz="2400" u="sng" dirty="0">
                <a:solidFill>
                  <a:srgbClr val="FF0000"/>
                </a:solidFill>
              </a:rPr>
              <a:t>Some</a:t>
            </a:r>
            <a:r>
              <a:rPr lang="en-GB" sz="2400" dirty="0"/>
              <a:t>: will be able to multiply and divide by and power of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Dividing by 10, 100,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3800" dirty="0"/>
              <a:t>What do I do when I divide by 10, 100, 1000?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(show with an example)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6858048" cy="494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786059"/>
            <a:ext cx="471761" cy="371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numCol="2"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GB" sz="4400" dirty="0"/>
              <a:t>4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25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128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3823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45623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736692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7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34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294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2092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92752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988395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6858048" cy="491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786059"/>
            <a:ext cx="471761" cy="371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4700" dirty="0"/>
              <a:t> 4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27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96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388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4549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16075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7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28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67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605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9026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40602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43" y="1571612"/>
            <a:ext cx="680859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059" y="2857495"/>
            <a:ext cx="462678" cy="3638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4700" dirty="0"/>
              <a:t> 3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22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47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200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7590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53160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1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34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62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850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902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700" dirty="0"/>
              <a:t> 8042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35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351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" name="Group 48"/>
          <p:cNvGrpSpPr/>
          <p:nvPr/>
        </p:nvGrpSpPr>
        <p:grpSpPr>
          <a:xfrm>
            <a:off x="781928" y="2875359"/>
            <a:ext cx="8026928" cy="2303849"/>
            <a:chOff x="781928" y="2875359"/>
            <a:chExt cx="8026928" cy="2303849"/>
          </a:xfrm>
        </p:grpSpPr>
        <p:sp>
          <p:nvSpPr>
            <p:cNvPr id="4" name="SMARTInkAnnotation0"/>
            <p:cNvSpPr/>
            <p:nvPr/>
          </p:nvSpPr>
          <p:spPr>
            <a:xfrm>
              <a:off x="1327198" y="2955726"/>
              <a:ext cx="25575" cy="151806"/>
            </a:xfrm>
            <a:custGeom>
              <a:avLst/>
              <a:gdLst/>
              <a:ahLst/>
              <a:cxnLst/>
              <a:rect l="0" t="0" r="0" b="0"/>
              <a:pathLst>
                <a:path w="25575" h="151806">
                  <a:moveTo>
                    <a:pt x="17878" y="0"/>
                  </a:moveTo>
                  <a:lnTo>
                    <a:pt x="17878" y="13561"/>
                  </a:lnTo>
                  <a:lnTo>
                    <a:pt x="18871" y="14994"/>
                  </a:lnTo>
                  <a:lnTo>
                    <a:pt x="20527" y="15949"/>
                  </a:lnTo>
                  <a:lnTo>
                    <a:pt x="22623" y="16586"/>
                  </a:lnTo>
                  <a:lnTo>
                    <a:pt x="24021" y="18002"/>
                  </a:lnTo>
                  <a:lnTo>
                    <a:pt x="24953" y="19939"/>
                  </a:lnTo>
                  <a:lnTo>
                    <a:pt x="25574" y="22223"/>
                  </a:lnTo>
                  <a:lnTo>
                    <a:pt x="24995" y="24737"/>
                  </a:lnTo>
                  <a:lnTo>
                    <a:pt x="23616" y="27405"/>
                  </a:lnTo>
                  <a:lnTo>
                    <a:pt x="21703" y="30177"/>
                  </a:lnTo>
                  <a:lnTo>
                    <a:pt x="20428" y="33016"/>
                  </a:lnTo>
                  <a:lnTo>
                    <a:pt x="19578" y="35901"/>
                  </a:lnTo>
                  <a:lnTo>
                    <a:pt x="19012" y="38817"/>
                  </a:lnTo>
                  <a:lnTo>
                    <a:pt x="18634" y="41753"/>
                  </a:lnTo>
                  <a:lnTo>
                    <a:pt x="18382" y="44702"/>
                  </a:lnTo>
                  <a:lnTo>
                    <a:pt x="18214" y="47661"/>
                  </a:lnTo>
                  <a:lnTo>
                    <a:pt x="18027" y="53594"/>
                  </a:lnTo>
                  <a:lnTo>
                    <a:pt x="17898" y="68463"/>
                  </a:lnTo>
                  <a:lnTo>
                    <a:pt x="17881" y="83344"/>
                  </a:lnTo>
                  <a:lnTo>
                    <a:pt x="16886" y="86321"/>
                  </a:lnTo>
                  <a:lnTo>
                    <a:pt x="15231" y="89297"/>
                  </a:lnTo>
                  <a:lnTo>
                    <a:pt x="13133" y="92274"/>
                  </a:lnTo>
                  <a:lnTo>
                    <a:pt x="11735" y="95250"/>
                  </a:lnTo>
                  <a:lnTo>
                    <a:pt x="10803" y="98227"/>
                  </a:lnTo>
                  <a:lnTo>
                    <a:pt x="10182" y="101203"/>
                  </a:lnTo>
                  <a:lnTo>
                    <a:pt x="9768" y="104180"/>
                  </a:lnTo>
                  <a:lnTo>
                    <a:pt x="9492" y="107156"/>
                  </a:lnTo>
                  <a:lnTo>
                    <a:pt x="9307" y="110133"/>
                  </a:lnTo>
                  <a:lnTo>
                    <a:pt x="9103" y="116086"/>
                  </a:lnTo>
                  <a:lnTo>
                    <a:pt x="8961" y="124832"/>
                  </a:lnTo>
                  <a:lnTo>
                    <a:pt x="8939" y="147496"/>
                  </a:lnTo>
                  <a:lnTo>
                    <a:pt x="7946" y="148932"/>
                  </a:lnTo>
                  <a:lnTo>
                    <a:pt x="6291" y="149890"/>
                  </a:lnTo>
                  <a:lnTo>
                    <a:pt x="0" y="151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1398709" y="3027542"/>
              <a:ext cx="125144" cy="106776"/>
            </a:xfrm>
            <a:custGeom>
              <a:avLst/>
              <a:gdLst/>
              <a:ahLst/>
              <a:cxnLst/>
              <a:rect l="0" t="0" r="0" b="0"/>
              <a:pathLst>
                <a:path w="125144" h="106776">
                  <a:moveTo>
                    <a:pt x="17878" y="53200"/>
                  </a:moveTo>
                  <a:lnTo>
                    <a:pt x="17878" y="57940"/>
                  </a:lnTo>
                  <a:lnTo>
                    <a:pt x="16884" y="59337"/>
                  </a:lnTo>
                  <a:lnTo>
                    <a:pt x="15229" y="60267"/>
                  </a:lnTo>
                  <a:lnTo>
                    <a:pt x="13132" y="60888"/>
                  </a:lnTo>
                  <a:lnTo>
                    <a:pt x="11735" y="62294"/>
                  </a:lnTo>
                  <a:lnTo>
                    <a:pt x="10803" y="64223"/>
                  </a:lnTo>
                  <a:lnTo>
                    <a:pt x="9307" y="69709"/>
                  </a:lnTo>
                  <a:lnTo>
                    <a:pt x="9184" y="71151"/>
                  </a:lnTo>
                  <a:lnTo>
                    <a:pt x="9103" y="73105"/>
                  </a:lnTo>
                  <a:lnTo>
                    <a:pt x="8971" y="78629"/>
                  </a:lnTo>
                  <a:lnTo>
                    <a:pt x="8949" y="84326"/>
                  </a:lnTo>
                  <a:lnTo>
                    <a:pt x="9939" y="85857"/>
                  </a:lnTo>
                  <a:lnTo>
                    <a:pt x="11592" y="86877"/>
                  </a:lnTo>
                  <a:lnTo>
                    <a:pt x="16636" y="88515"/>
                  </a:lnTo>
                  <a:lnTo>
                    <a:pt x="19974" y="91385"/>
                  </a:lnTo>
                  <a:lnTo>
                    <a:pt x="25465" y="96572"/>
                  </a:lnTo>
                  <a:lnTo>
                    <a:pt x="31161" y="102210"/>
                  </a:lnTo>
                  <a:lnTo>
                    <a:pt x="33686" y="103733"/>
                  </a:lnTo>
                  <a:lnTo>
                    <a:pt x="36362" y="104748"/>
                  </a:lnTo>
                  <a:lnTo>
                    <a:pt x="39140" y="105425"/>
                  </a:lnTo>
                  <a:lnTo>
                    <a:pt x="41984" y="105876"/>
                  </a:lnTo>
                  <a:lnTo>
                    <a:pt x="44874" y="106176"/>
                  </a:lnTo>
                  <a:lnTo>
                    <a:pt x="47794" y="106377"/>
                  </a:lnTo>
                  <a:lnTo>
                    <a:pt x="50733" y="106510"/>
                  </a:lnTo>
                  <a:lnTo>
                    <a:pt x="60817" y="106743"/>
                  </a:lnTo>
                  <a:lnTo>
                    <a:pt x="74859" y="106775"/>
                  </a:lnTo>
                  <a:lnTo>
                    <a:pt x="77716" y="105784"/>
                  </a:lnTo>
                  <a:lnTo>
                    <a:pt x="80614" y="104131"/>
                  </a:lnTo>
                  <a:lnTo>
                    <a:pt x="83538" y="102036"/>
                  </a:lnTo>
                  <a:lnTo>
                    <a:pt x="86482" y="100640"/>
                  </a:lnTo>
                  <a:lnTo>
                    <a:pt x="89437" y="99710"/>
                  </a:lnTo>
                  <a:lnTo>
                    <a:pt x="92400" y="99089"/>
                  </a:lnTo>
                  <a:lnTo>
                    <a:pt x="95369" y="98676"/>
                  </a:lnTo>
                  <a:lnTo>
                    <a:pt x="98342" y="98400"/>
                  </a:lnTo>
                  <a:lnTo>
                    <a:pt x="101316" y="98216"/>
                  </a:lnTo>
                  <a:lnTo>
                    <a:pt x="103300" y="97101"/>
                  </a:lnTo>
                  <a:lnTo>
                    <a:pt x="104622" y="95366"/>
                  </a:lnTo>
                  <a:lnTo>
                    <a:pt x="105503" y="93216"/>
                  </a:lnTo>
                  <a:lnTo>
                    <a:pt x="107084" y="91784"/>
                  </a:lnTo>
                  <a:lnTo>
                    <a:pt x="109131" y="90829"/>
                  </a:lnTo>
                  <a:lnTo>
                    <a:pt x="111489" y="90192"/>
                  </a:lnTo>
                  <a:lnTo>
                    <a:pt x="113061" y="88775"/>
                  </a:lnTo>
                  <a:lnTo>
                    <a:pt x="114109" y="86839"/>
                  </a:lnTo>
                  <a:lnTo>
                    <a:pt x="114808" y="84555"/>
                  </a:lnTo>
                  <a:lnTo>
                    <a:pt x="115273" y="82041"/>
                  </a:lnTo>
                  <a:lnTo>
                    <a:pt x="115584" y="79373"/>
                  </a:lnTo>
                  <a:lnTo>
                    <a:pt x="115791" y="76601"/>
                  </a:lnTo>
                  <a:lnTo>
                    <a:pt x="116922" y="74754"/>
                  </a:lnTo>
                  <a:lnTo>
                    <a:pt x="118669" y="73522"/>
                  </a:lnTo>
                  <a:lnTo>
                    <a:pt x="120827" y="72701"/>
                  </a:lnTo>
                  <a:lnTo>
                    <a:pt x="122266" y="71162"/>
                  </a:lnTo>
                  <a:lnTo>
                    <a:pt x="123225" y="69143"/>
                  </a:lnTo>
                  <a:lnTo>
                    <a:pt x="123865" y="66805"/>
                  </a:lnTo>
                  <a:lnTo>
                    <a:pt x="124291" y="64255"/>
                  </a:lnTo>
                  <a:lnTo>
                    <a:pt x="124575" y="61561"/>
                  </a:lnTo>
                  <a:lnTo>
                    <a:pt x="124765" y="58774"/>
                  </a:lnTo>
                  <a:lnTo>
                    <a:pt x="124891" y="55924"/>
                  </a:lnTo>
                  <a:lnTo>
                    <a:pt x="125031" y="50111"/>
                  </a:lnTo>
                  <a:lnTo>
                    <a:pt x="125143" y="23065"/>
                  </a:lnTo>
                  <a:lnTo>
                    <a:pt x="124150" y="21204"/>
                  </a:lnTo>
                  <a:lnTo>
                    <a:pt x="122495" y="19963"/>
                  </a:lnTo>
                  <a:lnTo>
                    <a:pt x="120398" y="19136"/>
                  </a:lnTo>
                  <a:lnTo>
                    <a:pt x="119000" y="17592"/>
                  </a:lnTo>
                  <a:lnTo>
                    <a:pt x="118069" y="15570"/>
                  </a:lnTo>
                  <a:lnTo>
                    <a:pt x="117447" y="13231"/>
                  </a:lnTo>
                  <a:lnTo>
                    <a:pt x="116040" y="11671"/>
                  </a:lnTo>
                  <a:lnTo>
                    <a:pt x="114108" y="10631"/>
                  </a:lnTo>
                  <a:lnTo>
                    <a:pt x="111828" y="9938"/>
                  </a:lnTo>
                  <a:lnTo>
                    <a:pt x="109314" y="9476"/>
                  </a:lnTo>
                  <a:lnTo>
                    <a:pt x="106645" y="9167"/>
                  </a:lnTo>
                  <a:lnTo>
                    <a:pt x="103872" y="8962"/>
                  </a:lnTo>
                  <a:lnTo>
                    <a:pt x="101031" y="7833"/>
                  </a:lnTo>
                  <a:lnTo>
                    <a:pt x="98143" y="6088"/>
                  </a:lnTo>
                  <a:lnTo>
                    <a:pt x="95225" y="3932"/>
                  </a:lnTo>
                  <a:lnTo>
                    <a:pt x="92286" y="2495"/>
                  </a:lnTo>
                  <a:lnTo>
                    <a:pt x="89334" y="1538"/>
                  </a:lnTo>
                  <a:lnTo>
                    <a:pt x="86372" y="899"/>
                  </a:lnTo>
                  <a:lnTo>
                    <a:pt x="83405" y="473"/>
                  </a:lnTo>
                  <a:lnTo>
                    <a:pt x="80433" y="189"/>
                  </a:lnTo>
                  <a:lnTo>
                    <a:pt x="77459" y="0"/>
                  </a:lnTo>
                  <a:lnTo>
                    <a:pt x="73490" y="866"/>
                  </a:lnTo>
                  <a:lnTo>
                    <a:pt x="68857" y="2435"/>
                  </a:lnTo>
                  <a:lnTo>
                    <a:pt x="63782" y="4474"/>
                  </a:lnTo>
                  <a:lnTo>
                    <a:pt x="59406" y="5833"/>
                  </a:lnTo>
                  <a:lnTo>
                    <a:pt x="55495" y="6739"/>
                  </a:lnTo>
                  <a:lnTo>
                    <a:pt x="51895" y="7343"/>
                  </a:lnTo>
                  <a:lnTo>
                    <a:pt x="47508" y="7746"/>
                  </a:lnTo>
                  <a:lnTo>
                    <a:pt x="42597" y="8014"/>
                  </a:lnTo>
                  <a:lnTo>
                    <a:pt x="37337" y="8193"/>
                  </a:lnTo>
                  <a:lnTo>
                    <a:pt x="32837" y="9305"/>
                  </a:lnTo>
                  <a:lnTo>
                    <a:pt x="28844" y="11038"/>
                  </a:lnTo>
                  <a:lnTo>
                    <a:pt x="25188" y="13185"/>
                  </a:lnTo>
                  <a:lnTo>
                    <a:pt x="21758" y="14617"/>
                  </a:lnTo>
                  <a:lnTo>
                    <a:pt x="18479" y="15572"/>
                  </a:lnTo>
                  <a:lnTo>
                    <a:pt x="15298" y="16208"/>
                  </a:lnTo>
                  <a:lnTo>
                    <a:pt x="12185" y="16633"/>
                  </a:lnTo>
                  <a:lnTo>
                    <a:pt x="9117" y="16915"/>
                  </a:lnTo>
                  <a:lnTo>
                    <a:pt x="6078" y="17104"/>
                  </a:lnTo>
                  <a:lnTo>
                    <a:pt x="4052" y="18222"/>
                  </a:lnTo>
                  <a:lnTo>
                    <a:pt x="2701" y="19959"/>
                  </a:lnTo>
                  <a:lnTo>
                    <a:pt x="0" y="26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8067136" y="2964656"/>
              <a:ext cx="196594" cy="169665"/>
            </a:xfrm>
            <a:custGeom>
              <a:avLst/>
              <a:gdLst/>
              <a:ahLst/>
              <a:cxnLst/>
              <a:rect l="0" t="0" r="0" b="0"/>
              <a:pathLst>
                <a:path w="196594" h="169665">
                  <a:moveTo>
                    <a:pt x="98280" y="0"/>
                  </a:moveTo>
                  <a:lnTo>
                    <a:pt x="196593" y="0"/>
                  </a:lnTo>
                  <a:lnTo>
                    <a:pt x="162019" y="0"/>
                  </a:lnTo>
                  <a:lnTo>
                    <a:pt x="156664" y="992"/>
                  </a:lnTo>
                  <a:lnTo>
                    <a:pt x="151108" y="2646"/>
                  </a:lnTo>
                  <a:lnTo>
                    <a:pt x="145417" y="4740"/>
                  </a:lnTo>
                  <a:lnTo>
                    <a:pt x="140629" y="6137"/>
                  </a:lnTo>
                  <a:lnTo>
                    <a:pt x="136446" y="7068"/>
                  </a:lnTo>
                  <a:lnTo>
                    <a:pt x="132662" y="7688"/>
                  </a:lnTo>
                  <a:lnTo>
                    <a:pt x="128154" y="8102"/>
                  </a:lnTo>
                  <a:lnTo>
                    <a:pt x="123163" y="8378"/>
                  </a:lnTo>
                  <a:lnTo>
                    <a:pt x="112318" y="8684"/>
                  </a:lnTo>
                  <a:lnTo>
                    <a:pt x="88014" y="8897"/>
                  </a:lnTo>
                  <a:lnTo>
                    <a:pt x="83491" y="9900"/>
                  </a:lnTo>
                  <a:lnTo>
                    <a:pt x="78488" y="11561"/>
                  </a:lnTo>
                  <a:lnTo>
                    <a:pt x="73167" y="13660"/>
                  </a:lnTo>
                  <a:lnTo>
                    <a:pt x="68626" y="15060"/>
                  </a:lnTo>
                  <a:lnTo>
                    <a:pt x="64606" y="15993"/>
                  </a:lnTo>
                  <a:lnTo>
                    <a:pt x="60932" y="16615"/>
                  </a:lnTo>
                  <a:lnTo>
                    <a:pt x="57491" y="18022"/>
                  </a:lnTo>
                  <a:lnTo>
                    <a:pt x="54203" y="19952"/>
                  </a:lnTo>
                  <a:lnTo>
                    <a:pt x="51018" y="22231"/>
                  </a:lnTo>
                  <a:lnTo>
                    <a:pt x="46907" y="23750"/>
                  </a:lnTo>
                  <a:lnTo>
                    <a:pt x="42182" y="24763"/>
                  </a:lnTo>
                  <a:lnTo>
                    <a:pt x="37044" y="25438"/>
                  </a:lnTo>
                  <a:lnTo>
                    <a:pt x="32626" y="26880"/>
                  </a:lnTo>
                  <a:lnTo>
                    <a:pt x="28687" y="28834"/>
                  </a:lnTo>
                  <a:lnTo>
                    <a:pt x="25068" y="31129"/>
                  </a:lnTo>
                  <a:lnTo>
                    <a:pt x="21663" y="32659"/>
                  </a:lnTo>
                  <a:lnTo>
                    <a:pt x="18399" y="33679"/>
                  </a:lnTo>
                  <a:lnTo>
                    <a:pt x="15230" y="34359"/>
                  </a:lnTo>
                  <a:lnTo>
                    <a:pt x="12124" y="34812"/>
                  </a:lnTo>
                  <a:lnTo>
                    <a:pt x="6024" y="35315"/>
                  </a:lnTo>
                  <a:lnTo>
                    <a:pt x="486" y="35683"/>
                  </a:lnTo>
                  <a:lnTo>
                    <a:pt x="111" y="40449"/>
                  </a:lnTo>
                  <a:lnTo>
                    <a:pt x="0" y="43404"/>
                  </a:lnTo>
                  <a:lnTo>
                    <a:pt x="978" y="43819"/>
                  </a:lnTo>
                  <a:lnTo>
                    <a:pt x="4712" y="44279"/>
                  </a:lnTo>
                  <a:lnTo>
                    <a:pt x="6106" y="45394"/>
                  </a:lnTo>
                  <a:lnTo>
                    <a:pt x="7033" y="47130"/>
                  </a:lnTo>
                  <a:lnTo>
                    <a:pt x="7654" y="49279"/>
                  </a:lnTo>
                  <a:lnTo>
                    <a:pt x="9059" y="50712"/>
                  </a:lnTo>
                  <a:lnTo>
                    <a:pt x="10989" y="51667"/>
                  </a:lnTo>
                  <a:lnTo>
                    <a:pt x="15784" y="52729"/>
                  </a:lnTo>
                  <a:lnTo>
                    <a:pt x="21225" y="53200"/>
                  </a:lnTo>
                  <a:lnTo>
                    <a:pt x="24066" y="54319"/>
                  </a:lnTo>
                  <a:lnTo>
                    <a:pt x="29872" y="58206"/>
                  </a:lnTo>
                  <a:lnTo>
                    <a:pt x="35762" y="60596"/>
                  </a:lnTo>
                  <a:lnTo>
                    <a:pt x="38725" y="61233"/>
                  </a:lnTo>
                  <a:lnTo>
                    <a:pt x="42686" y="61658"/>
                  </a:lnTo>
                  <a:lnTo>
                    <a:pt x="47312" y="61941"/>
                  </a:lnTo>
                  <a:lnTo>
                    <a:pt x="52383" y="62130"/>
                  </a:lnTo>
                  <a:lnTo>
                    <a:pt x="56757" y="63248"/>
                  </a:lnTo>
                  <a:lnTo>
                    <a:pt x="60666" y="64986"/>
                  </a:lnTo>
                  <a:lnTo>
                    <a:pt x="64265" y="67136"/>
                  </a:lnTo>
                  <a:lnTo>
                    <a:pt x="68651" y="68570"/>
                  </a:lnTo>
                  <a:lnTo>
                    <a:pt x="73561" y="69526"/>
                  </a:lnTo>
                  <a:lnTo>
                    <a:pt x="78821" y="70163"/>
                  </a:lnTo>
                  <a:lnTo>
                    <a:pt x="83322" y="71580"/>
                  </a:lnTo>
                  <a:lnTo>
                    <a:pt x="87314" y="73517"/>
                  </a:lnTo>
                  <a:lnTo>
                    <a:pt x="90969" y="75800"/>
                  </a:lnTo>
                  <a:lnTo>
                    <a:pt x="95393" y="77322"/>
                  </a:lnTo>
                  <a:lnTo>
                    <a:pt x="100327" y="78337"/>
                  </a:lnTo>
                  <a:lnTo>
                    <a:pt x="105604" y="79014"/>
                  </a:lnTo>
                  <a:lnTo>
                    <a:pt x="111108" y="80457"/>
                  </a:lnTo>
                  <a:lnTo>
                    <a:pt x="116764" y="82411"/>
                  </a:lnTo>
                  <a:lnTo>
                    <a:pt x="122521" y="84706"/>
                  </a:lnTo>
                  <a:lnTo>
                    <a:pt x="127352" y="86237"/>
                  </a:lnTo>
                  <a:lnTo>
                    <a:pt x="131567" y="87256"/>
                  </a:lnTo>
                  <a:lnTo>
                    <a:pt x="135370" y="87936"/>
                  </a:lnTo>
                  <a:lnTo>
                    <a:pt x="138897" y="89382"/>
                  </a:lnTo>
                  <a:lnTo>
                    <a:pt x="142243" y="91338"/>
                  </a:lnTo>
                  <a:lnTo>
                    <a:pt x="145466" y="93634"/>
                  </a:lnTo>
                  <a:lnTo>
                    <a:pt x="148609" y="95165"/>
                  </a:lnTo>
                  <a:lnTo>
                    <a:pt x="154748" y="96866"/>
                  </a:lnTo>
                  <a:lnTo>
                    <a:pt x="160788" y="100267"/>
                  </a:lnTo>
                  <a:lnTo>
                    <a:pt x="166783" y="105086"/>
                  </a:lnTo>
                  <a:lnTo>
                    <a:pt x="169771" y="107761"/>
                  </a:lnTo>
                  <a:lnTo>
                    <a:pt x="172757" y="110536"/>
                  </a:lnTo>
                  <a:lnTo>
                    <a:pt x="174748" y="113378"/>
                  </a:lnTo>
                  <a:lnTo>
                    <a:pt x="176074" y="116265"/>
                  </a:lnTo>
                  <a:lnTo>
                    <a:pt x="176960" y="119182"/>
                  </a:lnTo>
                  <a:lnTo>
                    <a:pt x="178543" y="121126"/>
                  </a:lnTo>
                  <a:lnTo>
                    <a:pt x="180592" y="122423"/>
                  </a:lnTo>
                  <a:lnTo>
                    <a:pt x="182950" y="123287"/>
                  </a:lnTo>
                  <a:lnTo>
                    <a:pt x="184523" y="124856"/>
                  </a:lnTo>
                  <a:lnTo>
                    <a:pt x="185571" y="126893"/>
                  </a:lnTo>
                  <a:lnTo>
                    <a:pt x="187253" y="132552"/>
                  </a:lnTo>
                  <a:lnTo>
                    <a:pt x="187484" y="135972"/>
                  </a:lnTo>
                  <a:lnTo>
                    <a:pt x="187633" y="141511"/>
                  </a:lnTo>
                  <a:lnTo>
                    <a:pt x="187667" y="156142"/>
                  </a:lnTo>
                  <a:lnTo>
                    <a:pt x="186675" y="157673"/>
                  </a:lnTo>
                  <a:lnTo>
                    <a:pt x="185019" y="158693"/>
                  </a:lnTo>
                  <a:lnTo>
                    <a:pt x="179097" y="160614"/>
                  </a:lnTo>
                  <a:lnTo>
                    <a:pt x="174092" y="165439"/>
                  </a:lnTo>
                  <a:lnTo>
                    <a:pt x="171666" y="166848"/>
                  </a:lnTo>
                  <a:lnTo>
                    <a:pt x="166321" y="168412"/>
                  </a:lnTo>
                  <a:lnTo>
                    <a:pt x="160633" y="169107"/>
                  </a:lnTo>
                  <a:lnTo>
                    <a:pt x="154796" y="169417"/>
                  </a:lnTo>
                  <a:lnTo>
                    <a:pt x="148889" y="169554"/>
                  </a:lnTo>
                  <a:lnTo>
                    <a:pt x="80402" y="1696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8308438" y="3027164"/>
              <a:ext cx="156827" cy="116083"/>
            </a:xfrm>
            <a:custGeom>
              <a:avLst/>
              <a:gdLst/>
              <a:ahLst/>
              <a:cxnLst/>
              <a:rect l="0" t="0" r="0" b="0"/>
              <a:pathLst>
                <a:path w="156827" h="116083">
                  <a:moveTo>
                    <a:pt x="26816" y="26789"/>
                  </a:moveTo>
                  <a:lnTo>
                    <a:pt x="13500" y="26789"/>
                  </a:lnTo>
                  <a:lnTo>
                    <a:pt x="11980" y="27781"/>
                  </a:lnTo>
                  <a:lnTo>
                    <a:pt x="10965" y="29434"/>
                  </a:lnTo>
                  <a:lnTo>
                    <a:pt x="10290" y="31529"/>
                  </a:lnTo>
                  <a:lnTo>
                    <a:pt x="8847" y="33918"/>
                  </a:lnTo>
                  <a:lnTo>
                    <a:pt x="6890" y="36502"/>
                  </a:lnTo>
                  <a:lnTo>
                    <a:pt x="1361" y="43039"/>
                  </a:lnTo>
                  <a:lnTo>
                    <a:pt x="605" y="46579"/>
                  </a:lnTo>
                  <a:lnTo>
                    <a:pt x="404" y="48912"/>
                  </a:lnTo>
                  <a:lnTo>
                    <a:pt x="269" y="51459"/>
                  </a:lnTo>
                  <a:lnTo>
                    <a:pt x="119" y="56936"/>
                  </a:lnTo>
                  <a:lnTo>
                    <a:pt x="0" y="83714"/>
                  </a:lnTo>
                  <a:lnTo>
                    <a:pt x="993" y="86567"/>
                  </a:lnTo>
                  <a:lnTo>
                    <a:pt x="2648" y="89461"/>
                  </a:lnTo>
                  <a:lnTo>
                    <a:pt x="4745" y="92383"/>
                  </a:lnTo>
                  <a:lnTo>
                    <a:pt x="6143" y="95323"/>
                  </a:lnTo>
                  <a:lnTo>
                    <a:pt x="7076" y="98275"/>
                  </a:lnTo>
                  <a:lnTo>
                    <a:pt x="7696" y="101235"/>
                  </a:lnTo>
                  <a:lnTo>
                    <a:pt x="9104" y="103209"/>
                  </a:lnTo>
                  <a:lnTo>
                    <a:pt x="11034" y="104524"/>
                  </a:lnTo>
                  <a:lnTo>
                    <a:pt x="13316" y="105402"/>
                  </a:lnTo>
                  <a:lnTo>
                    <a:pt x="15829" y="106978"/>
                  </a:lnTo>
                  <a:lnTo>
                    <a:pt x="18498" y="109022"/>
                  </a:lnTo>
                  <a:lnTo>
                    <a:pt x="21271" y="111376"/>
                  </a:lnTo>
                  <a:lnTo>
                    <a:pt x="24112" y="112946"/>
                  </a:lnTo>
                  <a:lnTo>
                    <a:pt x="27001" y="113993"/>
                  </a:lnTo>
                  <a:lnTo>
                    <a:pt x="29919" y="114690"/>
                  </a:lnTo>
                  <a:lnTo>
                    <a:pt x="32857" y="115155"/>
                  </a:lnTo>
                  <a:lnTo>
                    <a:pt x="35809" y="115465"/>
                  </a:lnTo>
                  <a:lnTo>
                    <a:pt x="38771" y="115672"/>
                  </a:lnTo>
                  <a:lnTo>
                    <a:pt x="42732" y="115810"/>
                  </a:lnTo>
                  <a:lnTo>
                    <a:pt x="57797" y="116004"/>
                  </a:lnTo>
                  <a:lnTo>
                    <a:pt x="96636" y="116082"/>
                  </a:lnTo>
                  <a:lnTo>
                    <a:pt x="101173" y="115091"/>
                  </a:lnTo>
                  <a:lnTo>
                    <a:pt x="105191" y="113438"/>
                  </a:lnTo>
                  <a:lnTo>
                    <a:pt x="108862" y="111344"/>
                  </a:lnTo>
                  <a:lnTo>
                    <a:pt x="113296" y="109948"/>
                  </a:lnTo>
                  <a:lnTo>
                    <a:pt x="118238" y="109017"/>
                  </a:lnTo>
                  <a:lnTo>
                    <a:pt x="123519" y="108397"/>
                  </a:lnTo>
                  <a:lnTo>
                    <a:pt x="128034" y="106991"/>
                  </a:lnTo>
                  <a:lnTo>
                    <a:pt x="132037" y="105062"/>
                  </a:lnTo>
                  <a:lnTo>
                    <a:pt x="140850" y="99576"/>
                  </a:lnTo>
                  <a:lnTo>
                    <a:pt x="144704" y="96180"/>
                  </a:lnTo>
                  <a:lnTo>
                    <a:pt x="147123" y="93886"/>
                  </a:lnTo>
                  <a:lnTo>
                    <a:pt x="148735" y="91364"/>
                  </a:lnTo>
                  <a:lnTo>
                    <a:pt x="149810" y="88690"/>
                  </a:lnTo>
                  <a:lnTo>
                    <a:pt x="150527" y="85916"/>
                  </a:lnTo>
                  <a:lnTo>
                    <a:pt x="151998" y="83074"/>
                  </a:lnTo>
                  <a:lnTo>
                    <a:pt x="153971" y="80187"/>
                  </a:lnTo>
                  <a:lnTo>
                    <a:pt x="156280" y="77270"/>
                  </a:lnTo>
                  <a:lnTo>
                    <a:pt x="156826" y="74334"/>
                  </a:lnTo>
                  <a:lnTo>
                    <a:pt x="156197" y="71384"/>
                  </a:lnTo>
                  <a:lnTo>
                    <a:pt x="154784" y="68425"/>
                  </a:lnTo>
                  <a:lnTo>
                    <a:pt x="153843" y="65460"/>
                  </a:lnTo>
                  <a:lnTo>
                    <a:pt x="153216" y="62492"/>
                  </a:lnTo>
                  <a:lnTo>
                    <a:pt x="152797" y="59520"/>
                  </a:lnTo>
                  <a:lnTo>
                    <a:pt x="151525" y="56547"/>
                  </a:lnTo>
                  <a:lnTo>
                    <a:pt x="149683" y="53573"/>
                  </a:lnTo>
                  <a:lnTo>
                    <a:pt x="147462" y="50598"/>
                  </a:lnTo>
                  <a:lnTo>
                    <a:pt x="144988" y="47622"/>
                  </a:lnTo>
                  <a:lnTo>
                    <a:pt x="142346" y="44647"/>
                  </a:lnTo>
                  <a:lnTo>
                    <a:pt x="136762" y="38694"/>
                  </a:lnTo>
                  <a:lnTo>
                    <a:pt x="130970" y="32741"/>
                  </a:lnTo>
                  <a:lnTo>
                    <a:pt x="127040" y="29765"/>
                  </a:lnTo>
                  <a:lnTo>
                    <a:pt x="122434" y="26788"/>
                  </a:lnTo>
                  <a:lnTo>
                    <a:pt x="117378" y="23812"/>
                  </a:lnTo>
                  <a:lnTo>
                    <a:pt x="112021" y="21827"/>
                  </a:lnTo>
                  <a:lnTo>
                    <a:pt x="106463" y="20505"/>
                  </a:lnTo>
                  <a:lnTo>
                    <a:pt x="100771" y="19623"/>
                  </a:lnTo>
                  <a:lnTo>
                    <a:pt x="94990" y="18043"/>
                  </a:lnTo>
                  <a:lnTo>
                    <a:pt x="89150" y="15997"/>
                  </a:lnTo>
                  <a:lnTo>
                    <a:pt x="83270" y="13641"/>
                  </a:lnTo>
                  <a:lnTo>
                    <a:pt x="78357" y="12071"/>
                  </a:lnTo>
                  <a:lnTo>
                    <a:pt x="74089" y="11023"/>
                  </a:lnTo>
                  <a:lnTo>
                    <a:pt x="70249" y="10325"/>
                  </a:lnTo>
                  <a:lnTo>
                    <a:pt x="65704" y="9860"/>
                  </a:lnTo>
                  <a:lnTo>
                    <a:pt x="60687" y="9550"/>
                  </a:lnTo>
                  <a:lnTo>
                    <a:pt x="55356" y="9343"/>
                  </a:lnTo>
                  <a:lnTo>
                    <a:pt x="50809" y="8213"/>
                  </a:lnTo>
                  <a:lnTo>
                    <a:pt x="46784" y="6467"/>
                  </a:lnTo>
                  <a:lnTo>
                    <a:pt x="3575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8478276" y="3036093"/>
              <a:ext cx="132684" cy="107122"/>
            </a:xfrm>
            <a:custGeom>
              <a:avLst/>
              <a:gdLst/>
              <a:ahLst/>
              <a:cxnLst/>
              <a:rect l="0" t="0" r="0" b="0"/>
              <a:pathLst>
                <a:path w="132684" h="107122">
                  <a:moveTo>
                    <a:pt x="26815" y="0"/>
                  </a:moveTo>
                  <a:lnTo>
                    <a:pt x="26815" y="4741"/>
                  </a:lnTo>
                  <a:lnTo>
                    <a:pt x="25823" y="6137"/>
                  </a:lnTo>
                  <a:lnTo>
                    <a:pt x="24167" y="7068"/>
                  </a:lnTo>
                  <a:lnTo>
                    <a:pt x="19120" y="8562"/>
                  </a:lnTo>
                  <a:lnTo>
                    <a:pt x="15780" y="11412"/>
                  </a:lnTo>
                  <a:lnTo>
                    <a:pt x="13500" y="13562"/>
                  </a:lnTo>
                  <a:lnTo>
                    <a:pt x="11979" y="15986"/>
                  </a:lnTo>
                  <a:lnTo>
                    <a:pt x="10965" y="18595"/>
                  </a:lnTo>
                  <a:lnTo>
                    <a:pt x="10289" y="21327"/>
                  </a:lnTo>
                  <a:lnTo>
                    <a:pt x="8846" y="24140"/>
                  </a:lnTo>
                  <a:lnTo>
                    <a:pt x="6890" y="27007"/>
                  </a:lnTo>
                  <a:lnTo>
                    <a:pt x="1361" y="33998"/>
                  </a:lnTo>
                  <a:lnTo>
                    <a:pt x="907" y="35564"/>
                  </a:lnTo>
                  <a:lnTo>
                    <a:pt x="604" y="37600"/>
                  </a:lnTo>
                  <a:lnTo>
                    <a:pt x="404" y="39950"/>
                  </a:lnTo>
                  <a:lnTo>
                    <a:pt x="269" y="42508"/>
                  </a:lnTo>
                  <a:lnTo>
                    <a:pt x="119" y="47997"/>
                  </a:lnTo>
                  <a:lnTo>
                    <a:pt x="0" y="83347"/>
                  </a:lnTo>
                  <a:lnTo>
                    <a:pt x="992" y="85331"/>
                  </a:lnTo>
                  <a:lnTo>
                    <a:pt x="2648" y="86653"/>
                  </a:lnTo>
                  <a:lnTo>
                    <a:pt x="4744" y="87534"/>
                  </a:lnTo>
                  <a:lnTo>
                    <a:pt x="7136" y="89114"/>
                  </a:lnTo>
                  <a:lnTo>
                    <a:pt x="9722" y="91159"/>
                  </a:lnTo>
                  <a:lnTo>
                    <a:pt x="12440" y="93515"/>
                  </a:lnTo>
                  <a:lnTo>
                    <a:pt x="15246" y="95086"/>
                  </a:lnTo>
                  <a:lnTo>
                    <a:pt x="18110" y="96133"/>
                  </a:lnTo>
                  <a:lnTo>
                    <a:pt x="21012" y="96831"/>
                  </a:lnTo>
                  <a:lnTo>
                    <a:pt x="23939" y="98288"/>
                  </a:lnTo>
                  <a:lnTo>
                    <a:pt x="26884" y="100252"/>
                  </a:lnTo>
                  <a:lnTo>
                    <a:pt x="29841" y="102553"/>
                  </a:lnTo>
                  <a:lnTo>
                    <a:pt x="32806" y="104088"/>
                  </a:lnTo>
                  <a:lnTo>
                    <a:pt x="35775" y="105111"/>
                  </a:lnTo>
                  <a:lnTo>
                    <a:pt x="38748" y="105793"/>
                  </a:lnTo>
                  <a:lnTo>
                    <a:pt x="42717" y="106247"/>
                  </a:lnTo>
                  <a:lnTo>
                    <a:pt x="47349" y="106550"/>
                  </a:lnTo>
                  <a:lnTo>
                    <a:pt x="56799" y="106887"/>
                  </a:lnTo>
                  <a:lnTo>
                    <a:pt x="68696" y="107077"/>
                  </a:lnTo>
                  <a:lnTo>
                    <a:pt x="78867" y="107121"/>
                  </a:lnTo>
                  <a:lnTo>
                    <a:pt x="83367" y="106141"/>
                  </a:lnTo>
                  <a:lnTo>
                    <a:pt x="87360" y="104495"/>
                  </a:lnTo>
                  <a:lnTo>
                    <a:pt x="91015" y="102406"/>
                  </a:lnTo>
                  <a:lnTo>
                    <a:pt x="94446" y="101013"/>
                  </a:lnTo>
                  <a:lnTo>
                    <a:pt x="97726" y="100084"/>
                  </a:lnTo>
                  <a:lnTo>
                    <a:pt x="100906" y="99465"/>
                  </a:lnTo>
                  <a:lnTo>
                    <a:pt x="104019" y="98060"/>
                  </a:lnTo>
                  <a:lnTo>
                    <a:pt x="107088" y="96131"/>
                  </a:lnTo>
                  <a:lnTo>
                    <a:pt x="110126" y="93853"/>
                  </a:lnTo>
                  <a:lnTo>
                    <a:pt x="113146" y="91342"/>
                  </a:lnTo>
                  <a:lnTo>
                    <a:pt x="116152" y="88676"/>
                  </a:lnTo>
                  <a:lnTo>
                    <a:pt x="119148" y="85907"/>
                  </a:lnTo>
                  <a:lnTo>
                    <a:pt x="121147" y="83068"/>
                  </a:lnTo>
                  <a:lnTo>
                    <a:pt x="122478" y="80184"/>
                  </a:lnTo>
                  <a:lnTo>
                    <a:pt x="123367" y="77268"/>
                  </a:lnTo>
                  <a:lnTo>
                    <a:pt x="124952" y="74333"/>
                  </a:lnTo>
                  <a:lnTo>
                    <a:pt x="127002" y="71383"/>
                  </a:lnTo>
                  <a:lnTo>
                    <a:pt x="129362" y="68425"/>
                  </a:lnTo>
                  <a:lnTo>
                    <a:pt x="130935" y="65460"/>
                  </a:lnTo>
                  <a:lnTo>
                    <a:pt x="131984" y="62492"/>
                  </a:lnTo>
                  <a:lnTo>
                    <a:pt x="132683" y="59521"/>
                  </a:lnTo>
                  <a:lnTo>
                    <a:pt x="132157" y="56548"/>
                  </a:lnTo>
                  <a:lnTo>
                    <a:pt x="130811" y="53574"/>
                  </a:lnTo>
                  <a:lnTo>
                    <a:pt x="128921" y="50599"/>
                  </a:lnTo>
                  <a:lnTo>
                    <a:pt x="127662" y="47623"/>
                  </a:lnTo>
                  <a:lnTo>
                    <a:pt x="126823" y="44648"/>
                  </a:lnTo>
                  <a:lnTo>
                    <a:pt x="126263" y="41671"/>
                  </a:lnTo>
                  <a:lnTo>
                    <a:pt x="124896" y="38695"/>
                  </a:lnTo>
                  <a:lnTo>
                    <a:pt x="122992" y="35719"/>
                  </a:lnTo>
                  <a:lnTo>
                    <a:pt x="120730" y="32742"/>
                  </a:lnTo>
                  <a:lnTo>
                    <a:pt x="118228" y="29766"/>
                  </a:lnTo>
                  <a:lnTo>
                    <a:pt x="115567" y="26789"/>
                  </a:lnTo>
                  <a:lnTo>
                    <a:pt x="112800" y="23813"/>
                  </a:lnTo>
                  <a:lnTo>
                    <a:pt x="108968" y="21828"/>
                  </a:lnTo>
                  <a:lnTo>
                    <a:pt x="104428" y="20505"/>
                  </a:lnTo>
                  <a:lnTo>
                    <a:pt x="99415" y="19623"/>
                  </a:lnTo>
                  <a:lnTo>
                    <a:pt x="95079" y="19036"/>
                  </a:lnTo>
                  <a:lnTo>
                    <a:pt x="91196" y="18643"/>
                  </a:lnTo>
                  <a:lnTo>
                    <a:pt x="80448" y="178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8648124" y="3036093"/>
              <a:ext cx="160732" cy="123621"/>
            </a:xfrm>
            <a:custGeom>
              <a:avLst/>
              <a:gdLst/>
              <a:ahLst/>
              <a:cxnLst/>
              <a:rect l="0" t="0" r="0" b="0"/>
              <a:pathLst>
                <a:path w="160732" h="123621">
                  <a:moveTo>
                    <a:pt x="35745" y="0"/>
                  </a:moveTo>
                  <a:lnTo>
                    <a:pt x="22070" y="0"/>
                  </a:lnTo>
                  <a:lnTo>
                    <a:pt x="20669" y="993"/>
                  </a:lnTo>
                  <a:lnTo>
                    <a:pt x="19735" y="2646"/>
                  </a:lnTo>
                  <a:lnTo>
                    <a:pt x="19112" y="4741"/>
                  </a:lnTo>
                  <a:lnTo>
                    <a:pt x="17703" y="6137"/>
                  </a:lnTo>
                  <a:lnTo>
                    <a:pt x="15771" y="7068"/>
                  </a:lnTo>
                  <a:lnTo>
                    <a:pt x="13491" y="7689"/>
                  </a:lnTo>
                  <a:lnTo>
                    <a:pt x="11969" y="9095"/>
                  </a:lnTo>
                  <a:lnTo>
                    <a:pt x="10955" y="11024"/>
                  </a:lnTo>
                  <a:lnTo>
                    <a:pt x="10280" y="13303"/>
                  </a:lnTo>
                  <a:lnTo>
                    <a:pt x="8836" y="14822"/>
                  </a:lnTo>
                  <a:lnTo>
                    <a:pt x="6881" y="15835"/>
                  </a:lnTo>
                  <a:lnTo>
                    <a:pt x="4584" y="16509"/>
                  </a:lnTo>
                  <a:lnTo>
                    <a:pt x="3052" y="17952"/>
                  </a:lnTo>
                  <a:lnTo>
                    <a:pt x="2031" y="19905"/>
                  </a:lnTo>
                  <a:lnTo>
                    <a:pt x="1350" y="22200"/>
                  </a:lnTo>
                  <a:lnTo>
                    <a:pt x="896" y="24722"/>
                  </a:lnTo>
                  <a:lnTo>
                    <a:pt x="595" y="27395"/>
                  </a:lnTo>
                  <a:lnTo>
                    <a:pt x="393" y="30170"/>
                  </a:lnTo>
                  <a:lnTo>
                    <a:pt x="258" y="33012"/>
                  </a:lnTo>
                  <a:lnTo>
                    <a:pt x="109" y="38816"/>
                  </a:lnTo>
                  <a:lnTo>
                    <a:pt x="0" y="56566"/>
                  </a:lnTo>
                  <a:lnTo>
                    <a:pt x="989" y="59538"/>
                  </a:lnTo>
                  <a:lnTo>
                    <a:pt x="2641" y="62513"/>
                  </a:lnTo>
                  <a:lnTo>
                    <a:pt x="4737" y="65488"/>
                  </a:lnTo>
                  <a:lnTo>
                    <a:pt x="7128" y="68463"/>
                  </a:lnTo>
                  <a:lnTo>
                    <a:pt x="9714" y="71439"/>
                  </a:lnTo>
                  <a:lnTo>
                    <a:pt x="12431" y="74415"/>
                  </a:lnTo>
                  <a:lnTo>
                    <a:pt x="14243" y="77392"/>
                  </a:lnTo>
                  <a:lnTo>
                    <a:pt x="15451" y="80368"/>
                  </a:lnTo>
                  <a:lnTo>
                    <a:pt x="16256" y="83345"/>
                  </a:lnTo>
                  <a:lnTo>
                    <a:pt x="17786" y="86321"/>
                  </a:lnTo>
                  <a:lnTo>
                    <a:pt x="19800" y="89298"/>
                  </a:lnTo>
                  <a:lnTo>
                    <a:pt x="22135" y="92274"/>
                  </a:lnTo>
                  <a:lnTo>
                    <a:pt x="25679" y="95250"/>
                  </a:lnTo>
                  <a:lnTo>
                    <a:pt x="30026" y="98227"/>
                  </a:lnTo>
                  <a:lnTo>
                    <a:pt x="34913" y="101204"/>
                  </a:lnTo>
                  <a:lnTo>
                    <a:pt x="39162" y="104180"/>
                  </a:lnTo>
                  <a:lnTo>
                    <a:pt x="42989" y="107157"/>
                  </a:lnTo>
                  <a:lnTo>
                    <a:pt x="46533" y="110133"/>
                  </a:lnTo>
                  <a:lnTo>
                    <a:pt x="49889" y="112117"/>
                  </a:lnTo>
                  <a:lnTo>
                    <a:pt x="53120" y="113440"/>
                  </a:lnTo>
                  <a:lnTo>
                    <a:pt x="56267" y="114322"/>
                  </a:lnTo>
                  <a:lnTo>
                    <a:pt x="60352" y="115903"/>
                  </a:lnTo>
                  <a:lnTo>
                    <a:pt x="65060" y="117948"/>
                  </a:lnTo>
                  <a:lnTo>
                    <a:pt x="70187" y="120304"/>
                  </a:lnTo>
                  <a:lnTo>
                    <a:pt x="74597" y="121875"/>
                  </a:lnTo>
                  <a:lnTo>
                    <a:pt x="78531" y="122922"/>
                  </a:lnTo>
                  <a:lnTo>
                    <a:pt x="82146" y="123620"/>
                  </a:lnTo>
                  <a:lnTo>
                    <a:pt x="86543" y="123093"/>
                  </a:lnTo>
                  <a:lnTo>
                    <a:pt x="91461" y="121750"/>
                  </a:lnTo>
                  <a:lnTo>
                    <a:pt x="96725" y="119862"/>
                  </a:lnTo>
                  <a:lnTo>
                    <a:pt x="101229" y="118603"/>
                  </a:lnTo>
                  <a:lnTo>
                    <a:pt x="105224" y="117764"/>
                  </a:lnTo>
                  <a:lnTo>
                    <a:pt x="108881" y="117205"/>
                  </a:lnTo>
                  <a:lnTo>
                    <a:pt x="113305" y="115840"/>
                  </a:lnTo>
                  <a:lnTo>
                    <a:pt x="118240" y="113938"/>
                  </a:lnTo>
                  <a:lnTo>
                    <a:pt x="123518" y="111677"/>
                  </a:lnTo>
                  <a:lnTo>
                    <a:pt x="128029" y="109178"/>
                  </a:lnTo>
                  <a:lnTo>
                    <a:pt x="132030" y="106520"/>
                  </a:lnTo>
                  <a:lnTo>
                    <a:pt x="135691" y="103756"/>
                  </a:lnTo>
                  <a:lnTo>
                    <a:pt x="139123" y="101913"/>
                  </a:lnTo>
                  <a:lnTo>
                    <a:pt x="142406" y="100684"/>
                  </a:lnTo>
                  <a:lnTo>
                    <a:pt x="145587" y="99865"/>
                  </a:lnTo>
                  <a:lnTo>
                    <a:pt x="148701" y="97335"/>
                  </a:lnTo>
                  <a:lnTo>
                    <a:pt x="151770" y="93663"/>
                  </a:lnTo>
                  <a:lnTo>
                    <a:pt x="154809" y="89231"/>
                  </a:lnTo>
                  <a:lnTo>
                    <a:pt x="156836" y="85285"/>
                  </a:lnTo>
                  <a:lnTo>
                    <a:pt x="158188" y="81661"/>
                  </a:lnTo>
                  <a:lnTo>
                    <a:pt x="159087" y="78253"/>
                  </a:lnTo>
                  <a:lnTo>
                    <a:pt x="159688" y="74989"/>
                  </a:lnTo>
                  <a:lnTo>
                    <a:pt x="160087" y="71821"/>
                  </a:lnTo>
                  <a:lnTo>
                    <a:pt x="160354" y="68717"/>
                  </a:lnTo>
                  <a:lnTo>
                    <a:pt x="160532" y="65655"/>
                  </a:lnTo>
                  <a:lnTo>
                    <a:pt x="160731" y="59607"/>
                  </a:lnTo>
                  <a:lnTo>
                    <a:pt x="159791" y="56606"/>
                  </a:lnTo>
                  <a:lnTo>
                    <a:pt x="158169" y="53612"/>
                  </a:lnTo>
                  <a:lnTo>
                    <a:pt x="156096" y="50624"/>
                  </a:lnTo>
                  <a:lnTo>
                    <a:pt x="154714" y="47641"/>
                  </a:lnTo>
                  <a:lnTo>
                    <a:pt x="153792" y="44659"/>
                  </a:lnTo>
                  <a:lnTo>
                    <a:pt x="153178" y="41679"/>
                  </a:lnTo>
                  <a:lnTo>
                    <a:pt x="151775" y="38700"/>
                  </a:lnTo>
                  <a:lnTo>
                    <a:pt x="149846" y="35722"/>
                  </a:lnTo>
                  <a:lnTo>
                    <a:pt x="147568" y="32744"/>
                  </a:lnTo>
                  <a:lnTo>
                    <a:pt x="145055" y="29767"/>
                  </a:lnTo>
                  <a:lnTo>
                    <a:pt x="142388" y="26790"/>
                  </a:lnTo>
                  <a:lnTo>
                    <a:pt x="139616" y="23814"/>
                  </a:lnTo>
                  <a:lnTo>
                    <a:pt x="135781" y="21829"/>
                  </a:lnTo>
                  <a:lnTo>
                    <a:pt x="131238" y="20506"/>
                  </a:lnTo>
                  <a:lnTo>
                    <a:pt x="126223" y="19624"/>
                  </a:lnTo>
                  <a:lnTo>
                    <a:pt x="121887" y="18044"/>
                  </a:lnTo>
                  <a:lnTo>
                    <a:pt x="118002" y="15998"/>
                  </a:lnTo>
                  <a:lnTo>
                    <a:pt x="114420" y="13642"/>
                  </a:lnTo>
                  <a:lnTo>
                    <a:pt x="110045" y="12071"/>
                  </a:lnTo>
                  <a:lnTo>
                    <a:pt x="105142" y="11024"/>
                  </a:lnTo>
                  <a:lnTo>
                    <a:pt x="99887" y="10326"/>
                  </a:lnTo>
                  <a:lnTo>
                    <a:pt x="94398" y="8868"/>
                  </a:lnTo>
                  <a:lnTo>
                    <a:pt x="88752" y="6905"/>
                  </a:lnTo>
                  <a:lnTo>
                    <a:pt x="83001" y="4603"/>
                  </a:lnTo>
                  <a:lnTo>
                    <a:pt x="77181" y="3069"/>
                  </a:lnTo>
                  <a:lnTo>
                    <a:pt x="71315" y="2046"/>
                  </a:lnTo>
                  <a:lnTo>
                    <a:pt x="65417" y="1364"/>
                  </a:lnTo>
                  <a:lnTo>
                    <a:pt x="59500" y="909"/>
                  </a:lnTo>
                  <a:lnTo>
                    <a:pt x="53568" y="606"/>
                  </a:lnTo>
                  <a:lnTo>
                    <a:pt x="41680" y="270"/>
                  </a:lnTo>
                  <a:lnTo>
                    <a:pt x="1786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2444555" y="3411141"/>
              <a:ext cx="35756" cy="160735"/>
            </a:xfrm>
            <a:custGeom>
              <a:avLst/>
              <a:gdLst/>
              <a:ahLst/>
              <a:cxnLst/>
              <a:rect l="0" t="0" r="0" b="0"/>
              <a:pathLst>
                <a:path w="35756" h="160735">
                  <a:moveTo>
                    <a:pt x="35755" y="0"/>
                  </a:moveTo>
                  <a:lnTo>
                    <a:pt x="35755" y="7688"/>
                  </a:lnTo>
                  <a:lnTo>
                    <a:pt x="33768" y="9094"/>
                  </a:lnTo>
                  <a:lnTo>
                    <a:pt x="30457" y="11023"/>
                  </a:lnTo>
                  <a:lnTo>
                    <a:pt x="26264" y="13302"/>
                  </a:lnTo>
                  <a:lnTo>
                    <a:pt x="22475" y="14821"/>
                  </a:lnTo>
                  <a:lnTo>
                    <a:pt x="18956" y="15833"/>
                  </a:lnTo>
                  <a:lnTo>
                    <a:pt x="15616" y="16509"/>
                  </a:lnTo>
                  <a:lnTo>
                    <a:pt x="13390" y="17951"/>
                  </a:lnTo>
                  <a:lnTo>
                    <a:pt x="11906" y="19905"/>
                  </a:lnTo>
                  <a:lnTo>
                    <a:pt x="10917" y="22199"/>
                  </a:lnTo>
                  <a:lnTo>
                    <a:pt x="10257" y="25713"/>
                  </a:lnTo>
                  <a:lnTo>
                    <a:pt x="9817" y="30040"/>
                  </a:lnTo>
                  <a:lnTo>
                    <a:pt x="9111" y="41762"/>
                  </a:lnTo>
                  <a:lnTo>
                    <a:pt x="8060" y="44708"/>
                  </a:lnTo>
                  <a:lnTo>
                    <a:pt x="6366" y="48657"/>
                  </a:lnTo>
                  <a:lnTo>
                    <a:pt x="4244" y="53274"/>
                  </a:lnTo>
                  <a:lnTo>
                    <a:pt x="2829" y="57344"/>
                  </a:lnTo>
                  <a:lnTo>
                    <a:pt x="1886" y="61049"/>
                  </a:lnTo>
                  <a:lnTo>
                    <a:pt x="1257" y="64512"/>
                  </a:lnTo>
                  <a:lnTo>
                    <a:pt x="837" y="67812"/>
                  </a:lnTo>
                  <a:lnTo>
                    <a:pt x="558" y="71005"/>
                  </a:lnTo>
                  <a:lnTo>
                    <a:pt x="371" y="74126"/>
                  </a:lnTo>
                  <a:lnTo>
                    <a:pt x="164" y="80239"/>
                  </a:lnTo>
                  <a:lnTo>
                    <a:pt x="31" y="92248"/>
                  </a:lnTo>
                  <a:lnTo>
                    <a:pt x="0" y="119061"/>
                  </a:lnTo>
                  <a:lnTo>
                    <a:pt x="993" y="122038"/>
                  </a:lnTo>
                  <a:lnTo>
                    <a:pt x="2648" y="125015"/>
                  </a:lnTo>
                  <a:lnTo>
                    <a:pt x="4744" y="127992"/>
                  </a:lnTo>
                  <a:lnTo>
                    <a:pt x="6142" y="130968"/>
                  </a:lnTo>
                  <a:lnTo>
                    <a:pt x="7074" y="133945"/>
                  </a:lnTo>
                  <a:lnTo>
                    <a:pt x="8570" y="141110"/>
                  </a:lnTo>
                  <a:lnTo>
                    <a:pt x="8774" y="144736"/>
                  </a:lnTo>
                  <a:lnTo>
                    <a:pt x="8928" y="151390"/>
                  </a:lnTo>
                  <a:lnTo>
                    <a:pt x="8938" y="1607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2525003" y="3348632"/>
              <a:ext cx="142990" cy="223244"/>
            </a:xfrm>
            <a:custGeom>
              <a:avLst/>
              <a:gdLst/>
              <a:ahLst/>
              <a:cxnLst/>
              <a:rect l="0" t="0" r="0" b="0"/>
              <a:pathLst>
                <a:path w="142990" h="223244">
                  <a:moveTo>
                    <a:pt x="17878" y="205384"/>
                  </a:moveTo>
                  <a:lnTo>
                    <a:pt x="13133" y="205384"/>
                  </a:lnTo>
                  <a:lnTo>
                    <a:pt x="11735" y="204391"/>
                  </a:lnTo>
                  <a:lnTo>
                    <a:pt x="10803" y="202738"/>
                  </a:lnTo>
                  <a:lnTo>
                    <a:pt x="9308" y="197695"/>
                  </a:lnTo>
                  <a:lnTo>
                    <a:pt x="11751" y="194360"/>
                  </a:lnTo>
                  <a:lnTo>
                    <a:pt x="17520" y="187924"/>
                  </a:lnTo>
                  <a:lnTo>
                    <a:pt x="17772" y="182902"/>
                  </a:lnTo>
                  <a:lnTo>
                    <a:pt x="18800" y="181466"/>
                  </a:lnTo>
                  <a:lnTo>
                    <a:pt x="20479" y="180509"/>
                  </a:lnTo>
                  <a:lnTo>
                    <a:pt x="22592" y="179871"/>
                  </a:lnTo>
                  <a:lnTo>
                    <a:pt x="24000" y="178453"/>
                  </a:lnTo>
                  <a:lnTo>
                    <a:pt x="24939" y="176516"/>
                  </a:lnTo>
                  <a:lnTo>
                    <a:pt x="26446" y="171018"/>
                  </a:lnTo>
                  <a:lnTo>
                    <a:pt x="29301" y="167620"/>
                  </a:lnTo>
                  <a:lnTo>
                    <a:pt x="31453" y="165325"/>
                  </a:lnTo>
                  <a:lnTo>
                    <a:pt x="33880" y="163795"/>
                  </a:lnTo>
                  <a:lnTo>
                    <a:pt x="36492" y="162775"/>
                  </a:lnTo>
                  <a:lnTo>
                    <a:pt x="39226" y="162095"/>
                  </a:lnTo>
                  <a:lnTo>
                    <a:pt x="41049" y="160649"/>
                  </a:lnTo>
                  <a:lnTo>
                    <a:pt x="42264" y="158694"/>
                  </a:lnTo>
                  <a:lnTo>
                    <a:pt x="43074" y="156398"/>
                  </a:lnTo>
                  <a:lnTo>
                    <a:pt x="44608" y="154866"/>
                  </a:lnTo>
                  <a:lnTo>
                    <a:pt x="46623" y="153846"/>
                  </a:lnTo>
                  <a:lnTo>
                    <a:pt x="48960" y="153166"/>
                  </a:lnTo>
                  <a:lnTo>
                    <a:pt x="51511" y="152712"/>
                  </a:lnTo>
                  <a:lnTo>
                    <a:pt x="54205" y="152410"/>
                  </a:lnTo>
                  <a:lnTo>
                    <a:pt x="56994" y="152209"/>
                  </a:lnTo>
                  <a:lnTo>
                    <a:pt x="58854" y="151082"/>
                  </a:lnTo>
                  <a:lnTo>
                    <a:pt x="60093" y="149338"/>
                  </a:lnTo>
                  <a:lnTo>
                    <a:pt x="60920" y="147184"/>
                  </a:lnTo>
                  <a:lnTo>
                    <a:pt x="62464" y="145748"/>
                  </a:lnTo>
                  <a:lnTo>
                    <a:pt x="64487" y="144791"/>
                  </a:lnTo>
                  <a:lnTo>
                    <a:pt x="66828" y="144152"/>
                  </a:lnTo>
                  <a:lnTo>
                    <a:pt x="69382" y="143726"/>
                  </a:lnTo>
                  <a:lnTo>
                    <a:pt x="72078" y="143443"/>
                  </a:lnTo>
                  <a:lnTo>
                    <a:pt x="74869" y="143254"/>
                  </a:lnTo>
                  <a:lnTo>
                    <a:pt x="77723" y="143128"/>
                  </a:lnTo>
                  <a:lnTo>
                    <a:pt x="83542" y="142988"/>
                  </a:lnTo>
                  <a:lnTo>
                    <a:pt x="114549" y="142876"/>
                  </a:lnTo>
                  <a:lnTo>
                    <a:pt x="118118" y="145521"/>
                  </a:lnTo>
                  <a:lnTo>
                    <a:pt x="123756" y="150564"/>
                  </a:lnTo>
                  <a:lnTo>
                    <a:pt x="124219" y="151970"/>
                  </a:lnTo>
                  <a:lnTo>
                    <a:pt x="124733" y="156178"/>
                  </a:lnTo>
                  <a:lnTo>
                    <a:pt x="125864" y="157697"/>
                  </a:lnTo>
                  <a:lnTo>
                    <a:pt x="127610" y="158710"/>
                  </a:lnTo>
                  <a:lnTo>
                    <a:pt x="132805" y="160335"/>
                  </a:lnTo>
                  <a:lnTo>
                    <a:pt x="133231" y="161460"/>
                  </a:lnTo>
                  <a:lnTo>
                    <a:pt x="133704" y="165357"/>
                  </a:lnTo>
                  <a:lnTo>
                    <a:pt x="134824" y="166793"/>
                  </a:lnTo>
                  <a:lnTo>
                    <a:pt x="136564" y="167750"/>
                  </a:lnTo>
                  <a:lnTo>
                    <a:pt x="138716" y="168388"/>
                  </a:lnTo>
                  <a:lnTo>
                    <a:pt x="140151" y="169806"/>
                  </a:lnTo>
                  <a:lnTo>
                    <a:pt x="141108" y="171743"/>
                  </a:lnTo>
                  <a:lnTo>
                    <a:pt x="142172" y="176542"/>
                  </a:lnTo>
                  <a:lnTo>
                    <a:pt x="142645" y="181981"/>
                  </a:lnTo>
                  <a:lnTo>
                    <a:pt x="142948" y="187422"/>
                  </a:lnTo>
                  <a:lnTo>
                    <a:pt x="142989" y="191778"/>
                  </a:lnTo>
                  <a:lnTo>
                    <a:pt x="142007" y="193336"/>
                  </a:lnTo>
                  <a:lnTo>
                    <a:pt x="140359" y="194376"/>
                  </a:lnTo>
                  <a:lnTo>
                    <a:pt x="138267" y="195068"/>
                  </a:lnTo>
                  <a:lnTo>
                    <a:pt x="136873" y="196522"/>
                  </a:lnTo>
                  <a:lnTo>
                    <a:pt x="135943" y="198484"/>
                  </a:lnTo>
                  <a:lnTo>
                    <a:pt x="134451" y="204021"/>
                  </a:lnTo>
                  <a:lnTo>
                    <a:pt x="134192" y="209720"/>
                  </a:lnTo>
                  <a:lnTo>
                    <a:pt x="134116" y="212952"/>
                  </a:lnTo>
                  <a:lnTo>
                    <a:pt x="133112" y="213406"/>
                  </a:lnTo>
                  <a:lnTo>
                    <a:pt x="129347" y="213910"/>
                  </a:lnTo>
                  <a:lnTo>
                    <a:pt x="127947" y="215036"/>
                  </a:lnTo>
                  <a:lnTo>
                    <a:pt x="127012" y="216780"/>
                  </a:lnTo>
                  <a:lnTo>
                    <a:pt x="125514" y="221967"/>
                  </a:lnTo>
                  <a:lnTo>
                    <a:pt x="124397" y="222392"/>
                  </a:lnTo>
                  <a:lnTo>
                    <a:pt x="120509" y="222865"/>
                  </a:lnTo>
                  <a:lnTo>
                    <a:pt x="116062" y="223168"/>
                  </a:lnTo>
                  <a:lnTo>
                    <a:pt x="66875" y="223243"/>
                  </a:lnTo>
                  <a:lnTo>
                    <a:pt x="65441" y="222250"/>
                  </a:lnTo>
                  <a:lnTo>
                    <a:pt x="64485" y="220597"/>
                  </a:lnTo>
                  <a:lnTo>
                    <a:pt x="62605" y="214422"/>
                  </a:lnTo>
                  <a:lnTo>
                    <a:pt x="59939" y="214362"/>
                  </a:lnTo>
                  <a:lnTo>
                    <a:pt x="31123" y="214313"/>
                  </a:lnTo>
                  <a:lnTo>
                    <a:pt x="29687" y="213321"/>
                  </a:lnTo>
                  <a:lnTo>
                    <a:pt x="28731" y="211667"/>
                  </a:lnTo>
                  <a:lnTo>
                    <a:pt x="27195" y="206625"/>
                  </a:lnTo>
                  <a:lnTo>
                    <a:pt x="26076" y="206211"/>
                  </a:lnTo>
                  <a:lnTo>
                    <a:pt x="22184" y="205751"/>
                  </a:lnTo>
                  <a:lnTo>
                    <a:pt x="17735" y="205456"/>
                  </a:lnTo>
                  <a:lnTo>
                    <a:pt x="10294" y="205393"/>
                  </a:lnTo>
                  <a:lnTo>
                    <a:pt x="9842" y="204398"/>
                  </a:lnTo>
                  <a:lnTo>
                    <a:pt x="9058" y="197696"/>
                  </a:lnTo>
                  <a:lnTo>
                    <a:pt x="8974" y="196822"/>
                  </a:lnTo>
                  <a:lnTo>
                    <a:pt x="6306" y="196617"/>
                  </a:lnTo>
                  <a:lnTo>
                    <a:pt x="4204" y="196563"/>
                  </a:lnTo>
                  <a:lnTo>
                    <a:pt x="2803" y="195534"/>
                  </a:lnTo>
                  <a:lnTo>
                    <a:pt x="1869" y="193856"/>
                  </a:lnTo>
                  <a:lnTo>
                    <a:pt x="33" y="187634"/>
                  </a:lnTo>
                  <a:lnTo>
                    <a:pt x="0" y="153158"/>
                  </a:lnTo>
                  <a:lnTo>
                    <a:pt x="2649" y="149761"/>
                  </a:lnTo>
                  <a:lnTo>
                    <a:pt x="7697" y="144236"/>
                  </a:lnTo>
                  <a:lnTo>
                    <a:pt x="17478" y="134349"/>
                  </a:lnTo>
                  <a:lnTo>
                    <a:pt x="17759" y="129325"/>
                  </a:lnTo>
                  <a:lnTo>
                    <a:pt x="17843" y="121552"/>
                  </a:lnTo>
                  <a:lnTo>
                    <a:pt x="18848" y="119730"/>
                  </a:lnTo>
                  <a:lnTo>
                    <a:pt x="20511" y="118516"/>
                  </a:lnTo>
                  <a:lnTo>
                    <a:pt x="22613" y="117706"/>
                  </a:lnTo>
                  <a:lnTo>
                    <a:pt x="24014" y="116174"/>
                  </a:lnTo>
                  <a:lnTo>
                    <a:pt x="24949" y="114160"/>
                  </a:lnTo>
                  <a:lnTo>
                    <a:pt x="26448" y="108540"/>
                  </a:lnTo>
                  <a:lnTo>
                    <a:pt x="29301" y="105126"/>
                  </a:lnTo>
                  <a:lnTo>
                    <a:pt x="34481" y="99590"/>
                  </a:lnTo>
                  <a:lnTo>
                    <a:pt x="35189" y="96187"/>
                  </a:lnTo>
                  <a:lnTo>
                    <a:pt x="35378" y="93891"/>
                  </a:lnTo>
                  <a:lnTo>
                    <a:pt x="36498" y="91367"/>
                  </a:lnTo>
                  <a:lnTo>
                    <a:pt x="40389" y="85918"/>
                  </a:lnTo>
                  <a:lnTo>
                    <a:pt x="43419" y="82012"/>
                  </a:lnTo>
                  <a:lnTo>
                    <a:pt x="46824" y="80472"/>
                  </a:lnTo>
                  <a:lnTo>
                    <a:pt x="52073" y="78453"/>
                  </a:lnTo>
                  <a:lnTo>
                    <a:pt x="67672" y="72823"/>
                  </a:lnTo>
                  <a:lnTo>
                    <a:pt x="69945" y="71369"/>
                  </a:lnTo>
                  <a:lnTo>
                    <a:pt x="72453" y="69408"/>
                  </a:lnTo>
                  <a:lnTo>
                    <a:pt x="75119" y="67108"/>
                  </a:lnTo>
                  <a:lnTo>
                    <a:pt x="76896" y="64582"/>
                  </a:lnTo>
                  <a:lnTo>
                    <a:pt x="78871" y="59131"/>
                  </a:lnTo>
                  <a:lnTo>
                    <a:pt x="82396" y="53401"/>
                  </a:lnTo>
                  <a:lnTo>
                    <a:pt x="84727" y="50483"/>
                  </a:lnTo>
                  <a:lnTo>
                    <a:pt x="86281" y="47546"/>
                  </a:lnTo>
                  <a:lnTo>
                    <a:pt x="88008" y="41637"/>
                  </a:lnTo>
                  <a:lnTo>
                    <a:pt x="89461" y="39664"/>
                  </a:lnTo>
                  <a:lnTo>
                    <a:pt x="91424" y="38349"/>
                  </a:lnTo>
                  <a:lnTo>
                    <a:pt x="93725" y="37472"/>
                  </a:lnTo>
                  <a:lnTo>
                    <a:pt x="95259" y="35896"/>
                  </a:lnTo>
                  <a:lnTo>
                    <a:pt x="96282" y="33853"/>
                  </a:lnTo>
                  <a:lnTo>
                    <a:pt x="96964" y="31498"/>
                  </a:lnTo>
                  <a:lnTo>
                    <a:pt x="100370" y="26237"/>
                  </a:lnTo>
                  <a:lnTo>
                    <a:pt x="102669" y="23444"/>
                  </a:lnTo>
                  <a:lnTo>
                    <a:pt x="104202" y="20591"/>
                  </a:lnTo>
                  <a:lnTo>
                    <a:pt x="105904" y="14774"/>
                  </a:lnTo>
                  <a:lnTo>
                    <a:pt x="106863" y="10662"/>
                  </a:lnTo>
                  <a:lnTo>
                    <a:pt x="109736" y="7054"/>
                  </a:lnTo>
                  <a:lnTo>
                    <a:pt x="11620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7620147" y="3411141"/>
              <a:ext cx="8939" cy="232172"/>
            </a:xfrm>
            <a:custGeom>
              <a:avLst/>
              <a:gdLst/>
              <a:ahLst/>
              <a:cxnLst/>
              <a:rect l="0" t="0" r="0" b="0"/>
              <a:pathLst>
                <a:path w="8939" h="232172">
                  <a:moveTo>
                    <a:pt x="0" y="0"/>
                  </a:moveTo>
                  <a:lnTo>
                    <a:pt x="0" y="4740"/>
                  </a:lnTo>
                  <a:lnTo>
                    <a:pt x="992" y="7129"/>
                  </a:lnTo>
                  <a:lnTo>
                    <a:pt x="2648" y="9713"/>
                  </a:lnTo>
                  <a:lnTo>
                    <a:pt x="7695" y="16249"/>
                  </a:lnTo>
                  <a:lnTo>
                    <a:pt x="8109" y="17778"/>
                  </a:lnTo>
                  <a:lnTo>
                    <a:pt x="8385" y="19789"/>
                  </a:lnTo>
                  <a:lnTo>
                    <a:pt x="8570" y="22123"/>
                  </a:lnTo>
                  <a:lnTo>
                    <a:pt x="8774" y="27361"/>
                  </a:lnTo>
                  <a:lnTo>
                    <a:pt x="8906" y="38808"/>
                  </a:lnTo>
                  <a:lnTo>
                    <a:pt x="8938" y="232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7682718" y="3509370"/>
              <a:ext cx="142989" cy="124980"/>
            </a:xfrm>
            <a:custGeom>
              <a:avLst/>
              <a:gdLst/>
              <a:ahLst/>
              <a:cxnLst/>
              <a:rect l="0" t="0" r="0" b="0"/>
              <a:pathLst>
                <a:path w="142989" h="124980">
                  <a:moveTo>
                    <a:pt x="17877" y="53575"/>
                  </a:moveTo>
                  <a:lnTo>
                    <a:pt x="17877" y="105399"/>
                  </a:lnTo>
                  <a:lnTo>
                    <a:pt x="20526" y="109019"/>
                  </a:lnTo>
                  <a:lnTo>
                    <a:pt x="25574" y="114687"/>
                  </a:lnTo>
                  <a:lnTo>
                    <a:pt x="26981" y="115153"/>
                  </a:lnTo>
                  <a:lnTo>
                    <a:pt x="31194" y="115669"/>
                  </a:lnTo>
                  <a:lnTo>
                    <a:pt x="32714" y="116799"/>
                  </a:lnTo>
                  <a:lnTo>
                    <a:pt x="33728" y="118545"/>
                  </a:lnTo>
                  <a:lnTo>
                    <a:pt x="34404" y="120701"/>
                  </a:lnTo>
                  <a:lnTo>
                    <a:pt x="35848" y="122138"/>
                  </a:lnTo>
                  <a:lnTo>
                    <a:pt x="37803" y="123096"/>
                  </a:lnTo>
                  <a:lnTo>
                    <a:pt x="40100" y="123735"/>
                  </a:lnTo>
                  <a:lnTo>
                    <a:pt x="42625" y="124161"/>
                  </a:lnTo>
                  <a:lnTo>
                    <a:pt x="45300" y="124444"/>
                  </a:lnTo>
                  <a:lnTo>
                    <a:pt x="48079" y="124634"/>
                  </a:lnTo>
                  <a:lnTo>
                    <a:pt x="50923" y="124760"/>
                  </a:lnTo>
                  <a:lnTo>
                    <a:pt x="56732" y="124900"/>
                  </a:lnTo>
                  <a:lnTo>
                    <a:pt x="65588" y="124979"/>
                  </a:lnTo>
                  <a:lnTo>
                    <a:pt x="68555" y="123998"/>
                  </a:lnTo>
                  <a:lnTo>
                    <a:pt x="71527" y="122351"/>
                  </a:lnTo>
                  <a:lnTo>
                    <a:pt x="74501" y="120262"/>
                  </a:lnTo>
                  <a:lnTo>
                    <a:pt x="77477" y="118869"/>
                  </a:lnTo>
                  <a:lnTo>
                    <a:pt x="80455" y="117940"/>
                  </a:lnTo>
                  <a:lnTo>
                    <a:pt x="83432" y="117321"/>
                  </a:lnTo>
                  <a:lnTo>
                    <a:pt x="86411" y="116908"/>
                  </a:lnTo>
                  <a:lnTo>
                    <a:pt x="89390" y="116633"/>
                  </a:lnTo>
                  <a:lnTo>
                    <a:pt x="92369" y="116449"/>
                  </a:lnTo>
                  <a:lnTo>
                    <a:pt x="95349" y="115335"/>
                  </a:lnTo>
                  <a:lnTo>
                    <a:pt x="98327" y="113600"/>
                  </a:lnTo>
                  <a:lnTo>
                    <a:pt x="105501" y="108427"/>
                  </a:lnTo>
                  <a:lnTo>
                    <a:pt x="109130" y="105073"/>
                  </a:lnTo>
                  <a:lnTo>
                    <a:pt x="111489" y="102790"/>
                  </a:lnTo>
                  <a:lnTo>
                    <a:pt x="113060" y="100275"/>
                  </a:lnTo>
                  <a:lnTo>
                    <a:pt x="114109" y="97607"/>
                  </a:lnTo>
                  <a:lnTo>
                    <a:pt x="114807" y="94836"/>
                  </a:lnTo>
                  <a:lnTo>
                    <a:pt x="116267" y="91996"/>
                  </a:lnTo>
                  <a:lnTo>
                    <a:pt x="118232" y="89111"/>
                  </a:lnTo>
                  <a:lnTo>
                    <a:pt x="120536" y="86195"/>
                  </a:lnTo>
                  <a:lnTo>
                    <a:pt x="122072" y="83259"/>
                  </a:lnTo>
                  <a:lnTo>
                    <a:pt x="123096" y="80310"/>
                  </a:lnTo>
                  <a:lnTo>
                    <a:pt x="123778" y="77351"/>
                  </a:lnTo>
                  <a:lnTo>
                    <a:pt x="124234" y="74387"/>
                  </a:lnTo>
                  <a:lnTo>
                    <a:pt x="124538" y="71418"/>
                  </a:lnTo>
                  <a:lnTo>
                    <a:pt x="124740" y="68447"/>
                  </a:lnTo>
                  <a:lnTo>
                    <a:pt x="125867" y="65474"/>
                  </a:lnTo>
                  <a:lnTo>
                    <a:pt x="127613" y="62500"/>
                  </a:lnTo>
                  <a:lnTo>
                    <a:pt x="132804" y="55337"/>
                  </a:lnTo>
                  <a:lnTo>
                    <a:pt x="133515" y="51713"/>
                  </a:lnTo>
                  <a:lnTo>
                    <a:pt x="133704" y="49356"/>
                  </a:lnTo>
                  <a:lnTo>
                    <a:pt x="134824" y="46794"/>
                  </a:lnTo>
                  <a:lnTo>
                    <a:pt x="136563" y="44093"/>
                  </a:lnTo>
                  <a:lnTo>
                    <a:pt x="138716" y="41300"/>
                  </a:lnTo>
                  <a:lnTo>
                    <a:pt x="140151" y="38447"/>
                  </a:lnTo>
                  <a:lnTo>
                    <a:pt x="141108" y="35552"/>
                  </a:lnTo>
                  <a:lnTo>
                    <a:pt x="141746" y="32630"/>
                  </a:lnTo>
                  <a:lnTo>
                    <a:pt x="142171" y="29690"/>
                  </a:lnTo>
                  <a:lnTo>
                    <a:pt x="142455" y="26737"/>
                  </a:lnTo>
                  <a:lnTo>
                    <a:pt x="142909" y="19610"/>
                  </a:lnTo>
                  <a:lnTo>
                    <a:pt x="142971" y="15990"/>
                  </a:lnTo>
                  <a:lnTo>
                    <a:pt x="142988" y="13635"/>
                  </a:lnTo>
                  <a:lnTo>
                    <a:pt x="142006" y="12066"/>
                  </a:lnTo>
                  <a:lnTo>
                    <a:pt x="140358" y="11019"/>
                  </a:lnTo>
                  <a:lnTo>
                    <a:pt x="138266" y="10322"/>
                  </a:lnTo>
                  <a:lnTo>
                    <a:pt x="136872" y="8864"/>
                  </a:lnTo>
                  <a:lnTo>
                    <a:pt x="135942" y="6901"/>
                  </a:lnTo>
                  <a:lnTo>
                    <a:pt x="134450" y="1361"/>
                  </a:lnTo>
                  <a:lnTo>
                    <a:pt x="133334" y="906"/>
                  </a:lnTo>
                  <a:lnTo>
                    <a:pt x="129446" y="401"/>
                  </a:lnTo>
                  <a:lnTo>
                    <a:pt x="127019" y="266"/>
                  </a:lnTo>
                  <a:lnTo>
                    <a:pt x="121673" y="116"/>
                  </a:lnTo>
                  <a:lnTo>
                    <a:pt x="95335" y="0"/>
                  </a:lnTo>
                  <a:lnTo>
                    <a:pt x="92360" y="991"/>
                  </a:lnTo>
                  <a:lnTo>
                    <a:pt x="89382" y="2644"/>
                  </a:lnTo>
                  <a:lnTo>
                    <a:pt x="86405" y="4738"/>
                  </a:lnTo>
                  <a:lnTo>
                    <a:pt x="82433" y="7126"/>
                  </a:lnTo>
                  <a:lnTo>
                    <a:pt x="77799" y="9711"/>
                  </a:lnTo>
                  <a:lnTo>
                    <a:pt x="72724" y="12426"/>
                  </a:lnTo>
                  <a:lnTo>
                    <a:pt x="68346" y="14236"/>
                  </a:lnTo>
                  <a:lnTo>
                    <a:pt x="64435" y="15443"/>
                  </a:lnTo>
                  <a:lnTo>
                    <a:pt x="60834" y="16247"/>
                  </a:lnTo>
                  <a:lnTo>
                    <a:pt x="57441" y="17775"/>
                  </a:lnTo>
                  <a:lnTo>
                    <a:pt x="54185" y="19787"/>
                  </a:lnTo>
                  <a:lnTo>
                    <a:pt x="51021" y="22120"/>
                  </a:lnTo>
                  <a:lnTo>
                    <a:pt x="46925" y="24667"/>
                  </a:lnTo>
                  <a:lnTo>
                    <a:pt x="42209" y="27358"/>
                  </a:lnTo>
                  <a:lnTo>
                    <a:pt x="37079" y="30144"/>
                  </a:lnTo>
                  <a:lnTo>
                    <a:pt x="32665" y="32993"/>
                  </a:lnTo>
                  <a:lnTo>
                    <a:pt x="28729" y="35885"/>
                  </a:lnTo>
                  <a:lnTo>
                    <a:pt x="25111" y="38805"/>
                  </a:lnTo>
                  <a:lnTo>
                    <a:pt x="21707" y="40752"/>
                  </a:lnTo>
                  <a:lnTo>
                    <a:pt x="18444" y="42050"/>
                  </a:lnTo>
                  <a:lnTo>
                    <a:pt x="15276" y="42915"/>
                  </a:lnTo>
                  <a:lnTo>
                    <a:pt x="12170" y="44484"/>
                  </a:lnTo>
                  <a:lnTo>
                    <a:pt x="9107" y="46522"/>
                  </a:lnTo>
                  <a:lnTo>
                    <a:pt x="0" y="535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781928" y="3973710"/>
              <a:ext cx="214534" cy="125017"/>
            </a:xfrm>
            <a:custGeom>
              <a:avLst/>
              <a:gdLst/>
              <a:ahLst/>
              <a:cxnLst/>
              <a:rect l="0" t="0" r="0" b="0"/>
              <a:pathLst>
                <a:path w="214534" h="125017">
                  <a:moveTo>
                    <a:pt x="0" y="0"/>
                  </a:moveTo>
                  <a:lnTo>
                    <a:pt x="0" y="31044"/>
                  </a:lnTo>
                  <a:lnTo>
                    <a:pt x="994" y="33595"/>
                  </a:lnTo>
                  <a:lnTo>
                    <a:pt x="2649" y="36287"/>
                  </a:lnTo>
                  <a:lnTo>
                    <a:pt x="4746" y="39074"/>
                  </a:lnTo>
                  <a:lnTo>
                    <a:pt x="6144" y="41925"/>
                  </a:lnTo>
                  <a:lnTo>
                    <a:pt x="7075" y="44817"/>
                  </a:lnTo>
                  <a:lnTo>
                    <a:pt x="7697" y="47738"/>
                  </a:lnTo>
                  <a:lnTo>
                    <a:pt x="8111" y="50677"/>
                  </a:lnTo>
                  <a:lnTo>
                    <a:pt x="8387" y="53628"/>
                  </a:lnTo>
                  <a:lnTo>
                    <a:pt x="8571" y="56588"/>
                  </a:lnTo>
                  <a:lnTo>
                    <a:pt x="8776" y="62523"/>
                  </a:lnTo>
                  <a:lnTo>
                    <a:pt x="8907" y="74417"/>
                  </a:lnTo>
                  <a:lnTo>
                    <a:pt x="7924" y="77393"/>
                  </a:lnTo>
                  <a:lnTo>
                    <a:pt x="6276" y="80369"/>
                  </a:lnTo>
                  <a:lnTo>
                    <a:pt x="4184" y="83345"/>
                  </a:lnTo>
                  <a:lnTo>
                    <a:pt x="3783" y="85329"/>
                  </a:lnTo>
                  <a:lnTo>
                    <a:pt x="4508" y="86652"/>
                  </a:lnTo>
                  <a:lnTo>
                    <a:pt x="5985" y="87533"/>
                  </a:lnTo>
                  <a:lnTo>
                    <a:pt x="6970" y="89114"/>
                  </a:lnTo>
                  <a:lnTo>
                    <a:pt x="7627" y="91159"/>
                  </a:lnTo>
                  <a:lnTo>
                    <a:pt x="8863" y="97813"/>
                  </a:lnTo>
                  <a:lnTo>
                    <a:pt x="13662" y="98105"/>
                  </a:lnTo>
                  <a:lnTo>
                    <a:pt x="15067" y="99137"/>
                  </a:lnTo>
                  <a:lnTo>
                    <a:pt x="16004" y="100818"/>
                  </a:lnTo>
                  <a:lnTo>
                    <a:pt x="16629" y="102931"/>
                  </a:lnTo>
                  <a:lnTo>
                    <a:pt x="18038" y="104340"/>
                  </a:lnTo>
                  <a:lnTo>
                    <a:pt x="19971" y="105279"/>
                  </a:lnTo>
                  <a:lnTo>
                    <a:pt x="25465" y="106786"/>
                  </a:lnTo>
                  <a:lnTo>
                    <a:pt x="31162" y="107047"/>
                  </a:lnTo>
                  <a:lnTo>
                    <a:pt x="51506" y="107155"/>
                  </a:lnTo>
                  <a:lnTo>
                    <a:pt x="132869" y="107157"/>
                  </a:lnTo>
                  <a:lnTo>
                    <a:pt x="137247" y="108149"/>
                  </a:lnTo>
                  <a:lnTo>
                    <a:pt x="141158" y="109802"/>
                  </a:lnTo>
                  <a:lnTo>
                    <a:pt x="144759" y="111897"/>
                  </a:lnTo>
                  <a:lnTo>
                    <a:pt x="151409" y="114224"/>
                  </a:lnTo>
                  <a:lnTo>
                    <a:pt x="157675" y="115259"/>
                  </a:lnTo>
                  <a:lnTo>
                    <a:pt x="163770" y="115719"/>
                  </a:lnTo>
                  <a:lnTo>
                    <a:pt x="169790" y="115923"/>
                  </a:lnTo>
                  <a:lnTo>
                    <a:pt x="185948" y="116077"/>
                  </a:lnTo>
                  <a:lnTo>
                    <a:pt x="191938" y="116084"/>
                  </a:lnTo>
                  <a:lnTo>
                    <a:pt x="194503" y="117077"/>
                  </a:lnTo>
                  <a:lnTo>
                    <a:pt x="200003" y="120826"/>
                  </a:lnTo>
                  <a:lnTo>
                    <a:pt x="205758" y="123154"/>
                  </a:lnTo>
                  <a:lnTo>
                    <a:pt x="214533" y="1250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892984" y="4027289"/>
              <a:ext cx="5151" cy="151805"/>
            </a:xfrm>
            <a:custGeom>
              <a:avLst/>
              <a:gdLst/>
              <a:ahLst/>
              <a:cxnLst/>
              <a:rect l="0" t="0" r="0" b="0"/>
              <a:pathLst>
                <a:path w="5151" h="151805">
                  <a:moveTo>
                    <a:pt x="5150" y="0"/>
                  </a:moveTo>
                  <a:lnTo>
                    <a:pt x="5150" y="56666"/>
                  </a:lnTo>
                  <a:lnTo>
                    <a:pt x="4156" y="59606"/>
                  </a:lnTo>
                  <a:lnTo>
                    <a:pt x="2501" y="62557"/>
                  </a:lnTo>
                  <a:lnTo>
                    <a:pt x="404" y="65517"/>
                  </a:lnTo>
                  <a:lnTo>
                    <a:pt x="0" y="67491"/>
                  </a:lnTo>
                  <a:lnTo>
                    <a:pt x="723" y="68806"/>
                  </a:lnTo>
                  <a:lnTo>
                    <a:pt x="2199" y="69683"/>
                  </a:lnTo>
                  <a:lnTo>
                    <a:pt x="3182" y="71260"/>
                  </a:lnTo>
                  <a:lnTo>
                    <a:pt x="3838" y="73303"/>
                  </a:lnTo>
                  <a:lnTo>
                    <a:pt x="4275" y="75658"/>
                  </a:lnTo>
                  <a:lnTo>
                    <a:pt x="4567" y="78220"/>
                  </a:lnTo>
                  <a:lnTo>
                    <a:pt x="4761" y="80919"/>
                  </a:lnTo>
                  <a:lnTo>
                    <a:pt x="4891" y="83712"/>
                  </a:lnTo>
                  <a:lnTo>
                    <a:pt x="5034" y="89460"/>
                  </a:lnTo>
                  <a:lnTo>
                    <a:pt x="5150" y="1518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SMARTInkAnnotation12"/>
            <p:cNvSpPr/>
            <p:nvPr/>
          </p:nvSpPr>
          <p:spPr>
            <a:xfrm>
              <a:off x="3785381" y="3028440"/>
              <a:ext cx="183579" cy="92121"/>
            </a:xfrm>
            <a:custGeom>
              <a:avLst/>
              <a:gdLst/>
              <a:ahLst/>
              <a:cxnLst/>
              <a:rect l="0" t="0" r="0" b="0"/>
              <a:pathLst>
                <a:path w="183579" h="92121">
                  <a:moveTo>
                    <a:pt x="0" y="52302"/>
                  </a:moveTo>
                  <a:lnTo>
                    <a:pt x="0" y="38999"/>
                  </a:lnTo>
                  <a:lnTo>
                    <a:pt x="993" y="37480"/>
                  </a:lnTo>
                  <a:lnTo>
                    <a:pt x="2649" y="36468"/>
                  </a:lnTo>
                  <a:lnTo>
                    <a:pt x="4746" y="35793"/>
                  </a:lnTo>
                  <a:lnTo>
                    <a:pt x="6143" y="34350"/>
                  </a:lnTo>
                  <a:lnTo>
                    <a:pt x="7075" y="32397"/>
                  </a:lnTo>
                  <a:lnTo>
                    <a:pt x="7696" y="30102"/>
                  </a:lnTo>
                  <a:lnTo>
                    <a:pt x="9104" y="28572"/>
                  </a:lnTo>
                  <a:lnTo>
                    <a:pt x="11035" y="27552"/>
                  </a:lnTo>
                  <a:lnTo>
                    <a:pt x="15830" y="26419"/>
                  </a:lnTo>
                  <a:lnTo>
                    <a:pt x="21271" y="25916"/>
                  </a:lnTo>
                  <a:lnTo>
                    <a:pt x="24113" y="24789"/>
                  </a:lnTo>
                  <a:lnTo>
                    <a:pt x="29919" y="20892"/>
                  </a:lnTo>
                  <a:lnTo>
                    <a:pt x="35810" y="18498"/>
                  </a:lnTo>
                  <a:lnTo>
                    <a:pt x="38771" y="17859"/>
                  </a:lnTo>
                  <a:lnTo>
                    <a:pt x="44711" y="14504"/>
                  </a:lnTo>
                  <a:lnTo>
                    <a:pt x="47685" y="12221"/>
                  </a:lnTo>
                  <a:lnTo>
                    <a:pt x="51654" y="10698"/>
                  </a:lnTo>
                  <a:lnTo>
                    <a:pt x="56287" y="9683"/>
                  </a:lnTo>
                  <a:lnTo>
                    <a:pt x="61361" y="9006"/>
                  </a:lnTo>
                  <a:lnTo>
                    <a:pt x="65738" y="8556"/>
                  </a:lnTo>
                  <a:lnTo>
                    <a:pt x="69649" y="8255"/>
                  </a:lnTo>
                  <a:lnTo>
                    <a:pt x="73249" y="8054"/>
                  </a:lnTo>
                  <a:lnTo>
                    <a:pt x="76642" y="6928"/>
                  </a:lnTo>
                  <a:lnTo>
                    <a:pt x="79898" y="5186"/>
                  </a:lnTo>
                  <a:lnTo>
                    <a:pt x="83061" y="3032"/>
                  </a:lnTo>
                  <a:lnTo>
                    <a:pt x="89225" y="638"/>
                  </a:lnTo>
                  <a:lnTo>
                    <a:pt x="92259" y="0"/>
                  </a:lnTo>
                  <a:lnTo>
                    <a:pt x="96268" y="566"/>
                  </a:lnTo>
                  <a:lnTo>
                    <a:pt x="100927" y="1937"/>
                  </a:lnTo>
                  <a:lnTo>
                    <a:pt x="106020" y="3842"/>
                  </a:lnTo>
                  <a:lnTo>
                    <a:pt x="110408" y="5113"/>
                  </a:lnTo>
                  <a:lnTo>
                    <a:pt x="114327" y="5960"/>
                  </a:lnTo>
                  <a:lnTo>
                    <a:pt x="117933" y="6524"/>
                  </a:lnTo>
                  <a:lnTo>
                    <a:pt x="121330" y="6900"/>
                  </a:lnTo>
                  <a:lnTo>
                    <a:pt x="124587" y="7151"/>
                  </a:lnTo>
                  <a:lnTo>
                    <a:pt x="127753" y="7319"/>
                  </a:lnTo>
                  <a:lnTo>
                    <a:pt x="130856" y="8422"/>
                  </a:lnTo>
                  <a:lnTo>
                    <a:pt x="136953" y="12295"/>
                  </a:lnTo>
                  <a:lnTo>
                    <a:pt x="142973" y="17323"/>
                  </a:lnTo>
                  <a:lnTo>
                    <a:pt x="145969" y="20053"/>
                  </a:lnTo>
                  <a:lnTo>
                    <a:pt x="148959" y="21873"/>
                  </a:lnTo>
                  <a:lnTo>
                    <a:pt x="154930" y="23895"/>
                  </a:lnTo>
                  <a:lnTo>
                    <a:pt x="160895" y="27440"/>
                  </a:lnTo>
                  <a:lnTo>
                    <a:pt x="166856" y="32322"/>
                  </a:lnTo>
                  <a:lnTo>
                    <a:pt x="172817" y="37799"/>
                  </a:lnTo>
                  <a:lnTo>
                    <a:pt x="174804" y="40649"/>
                  </a:lnTo>
                  <a:lnTo>
                    <a:pt x="177012" y="46461"/>
                  </a:lnTo>
                  <a:lnTo>
                    <a:pt x="180641" y="52352"/>
                  </a:lnTo>
                  <a:lnTo>
                    <a:pt x="182999" y="55312"/>
                  </a:lnTo>
                  <a:lnTo>
                    <a:pt x="183578" y="58277"/>
                  </a:lnTo>
                  <a:lnTo>
                    <a:pt x="182971" y="61246"/>
                  </a:lnTo>
                  <a:lnTo>
                    <a:pt x="180641" y="67191"/>
                  </a:lnTo>
                  <a:lnTo>
                    <a:pt x="179329" y="75124"/>
                  </a:lnTo>
                  <a:lnTo>
                    <a:pt x="178850" y="83309"/>
                  </a:lnTo>
                  <a:lnTo>
                    <a:pt x="177832" y="85872"/>
                  </a:lnTo>
                  <a:lnTo>
                    <a:pt x="174054" y="91365"/>
                  </a:lnTo>
                  <a:lnTo>
                    <a:pt x="173081" y="921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SMARTInkAnnotation13"/>
            <p:cNvSpPr/>
            <p:nvPr/>
          </p:nvSpPr>
          <p:spPr>
            <a:xfrm>
              <a:off x="3767539" y="2875359"/>
              <a:ext cx="80415" cy="246641"/>
            </a:xfrm>
            <a:custGeom>
              <a:avLst/>
              <a:gdLst/>
              <a:ahLst/>
              <a:cxnLst/>
              <a:rect l="0" t="0" r="0" b="0"/>
              <a:pathLst>
                <a:path w="80415" h="246641">
                  <a:moveTo>
                    <a:pt x="69775" y="246640"/>
                  </a:moveTo>
                  <a:lnTo>
                    <a:pt x="68505" y="245668"/>
                  </a:lnTo>
                  <a:lnTo>
                    <a:pt x="62540" y="243131"/>
                  </a:lnTo>
                  <a:lnTo>
                    <a:pt x="59559" y="242454"/>
                  </a:lnTo>
                  <a:lnTo>
                    <a:pt x="53599" y="239057"/>
                  </a:lnTo>
                  <a:lnTo>
                    <a:pt x="50619" y="236762"/>
                  </a:lnTo>
                  <a:lnTo>
                    <a:pt x="44659" y="234212"/>
                  </a:lnTo>
                  <a:lnTo>
                    <a:pt x="41679" y="233532"/>
                  </a:lnTo>
                  <a:lnTo>
                    <a:pt x="35719" y="230130"/>
                  </a:lnTo>
                  <a:lnTo>
                    <a:pt x="32740" y="227834"/>
                  </a:lnTo>
                  <a:lnTo>
                    <a:pt x="30754" y="225311"/>
                  </a:lnTo>
                  <a:lnTo>
                    <a:pt x="29429" y="222637"/>
                  </a:lnTo>
                  <a:lnTo>
                    <a:pt x="28547" y="219862"/>
                  </a:lnTo>
                  <a:lnTo>
                    <a:pt x="24917" y="214133"/>
                  </a:lnTo>
                  <a:lnTo>
                    <a:pt x="19993" y="208280"/>
                  </a:lnTo>
                  <a:lnTo>
                    <a:pt x="14494" y="202371"/>
                  </a:lnTo>
                  <a:lnTo>
                    <a:pt x="12631" y="199406"/>
                  </a:lnTo>
                  <a:lnTo>
                    <a:pt x="10560" y="193466"/>
                  </a:lnTo>
                  <a:lnTo>
                    <a:pt x="6991" y="187519"/>
                  </a:lnTo>
                  <a:lnTo>
                    <a:pt x="1352" y="180357"/>
                  </a:lnTo>
                  <a:lnTo>
                    <a:pt x="581" y="174085"/>
                  </a:lnTo>
                  <a:lnTo>
                    <a:pt x="239" y="165676"/>
                  </a:lnTo>
                  <a:lnTo>
                    <a:pt x="45" y="155363"/>
                  </a:lnTo>
                  <a:lnTo>
                    <a:pt x="0" y="149087"/>
                  </a:lnTo>
                  <a:lnTo>
                    <a:pt x="982" y="145032"/>
                  </a:lnTo>
                  <a:lnTo>
                    <a:pt x="2629" y="140344"/>
                  </a:lnTo>
                  <a:lnTo>
                    <a:pt x="4721" y="135234"/>
                  </a:lnTo>
                  <a:lnTo>
                    <a:pt x="7044" y="126911"/>
                  </a:lnTo>
                  <a:lnTo>
                    <a:pt x="9070" y="118913"/>
                  </a:lnTo>
                  <a:lnTo>
                    <a:pt x="11001" y="114002"/>
                  </a:lnTo>
                  <a:lnTo>
                    <a:pt x="13281" y="108743"/>
                  </a:lnTo>
                  <a:lnTo>
                    <a:pt x="18464" y="97609"/>
                  </a:lnTo>
                  <a:lnTo>
                    <a:pt x="29883" y="74292"/>
                  </a:lnTo>
                  <a:lnTo>
                    <a:pt x="33815" y="68379"/>
                  </a:lnTo>
                  <a:lnTo>
                    <a:pt x="38423" y="62453"/>
                  </a:lnTo>
                  <a:lnTo>
                    <a:pt x="43481" y="56518"/>
                  </a:lnTo>
                  <a:lnTo>
                    <a:pt x="47846" y="50577"/>
                  </a:lnTo>
                  <a:lnTo>
                    <a:pt x="51749" y="44632"/>
                  </a:lnTo>
                  <a:lnTo>
                    <a:pt x="55345" y="38685"/>
                  </a:lnTo>
                  <a:lnTo>
                    <a:pt x="58735" y="33727"/>
                  </a:lnTo>
                  <a:lnTo>
                    <a:pt x="61989" y="29430"/>
                  </a:lnTo>
                  <a:lnTo>
                    <a:pt x="68252" y="22010"/>
                  </a:lnTo>
                  <a:lnTo>
                    <a:pt x="74347" y="15404"/>
                  </a:lnTo>
                  <a:lnTo>
                    <a:pt x="76369" y="12254"/>
                  </a:lnTo>
                  <a:lnTo>
                    <a:pt x="77717" y="9161"/>
                  </a:lnTo>
                  <a:lnTo>
                    <a:pt x="804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SMARTInkAnnotation14"/>
            <p:cNvSpPr/>
            <p:nvPr/>
          </p:nvSpPr>
          <p:spPr>
            <a:xfrm>
              <a:off x="3517252" y="3473648"/>
              <a:ext cx="134043" cy="151806"/>
            </a:xfrm>
            <a:custGeom>
              <a:avLst/>
              <a:gdLst/>
              <a:ahLst/>
              <a:cxnLst/>
              <a:rect l="0" t="0" r="0" b="0"/>
              <a:pathLst>
                <a:path w="134043" h="151806">
                  <a:moveTo>
                    <a:pt x="98291" y="0"/>
                  </a:moveTo>
                  <a:lnTo>
                    <a:pt x="134042" y="0"/>
                  </a:lnTo>
                  <a:lnTo>
                    <a:pt x="129300" y="0"/>
                  </a:lnTo>
                  <a:lnTo>
                    <a:pt x="127903" y="992"/>
                  </a:lnTo>
                  <a:lnTo>
                    <a:pt x="126970" y="2646"/>
                  </a:lnTo>
                  <a:lnTo>
                    <a:pt x="126350" y="4740"/>
                  </a:lnTo>
                  <a:lnTo>
                    <a:pt x="124943" y="6137"/>
                  </a:lnTo>
                  <a:lnTo>
                    <a:pt x="123011" y="7067"/>
                  </a:lnTo>
                  <a:lnTo>
                    <a:pt x="120730" y="7688"/>
                  </a:lnTo>
                  <a:lnTo>
                    <a:pt x="117223" y="8102"/>
                  </a:lnTo>
                  <a:lnTo>
                    <a:pt x="112899" y="8378"/>
                  </a:lnTo>
                  <a:lnTo>
                    <a:pt x="103790" y="8684"/>
                  </a:lnTo>
                  <a:lnTo>
                    <a:pt x="89850" y="8881"/>
                  </a:lnTo>
                  <a:lnTo>
                    <a:pt x="86704" y="8897"/>
                  </a:lnTo>
                  <a:lnTo>
                    <a:pt x="82621" y="9900"/>
                  </a:lnTo>
                  <a:lnTo>
                    <a:pt x="77912" y="11561"/>
                  </a:lnTo>
                  <a:lnTo>
                    <a:pt x="72787" y="13660"/>
                  </a:lnTo>
                  <a:lnTo>
                    <a:pt x="68376" y="15060"/>
                  </a:lnTo>
                  <a:lnTo>
                    <a:pt x="64443" y="15993"/>
                  </a:lnTo>
                  <a:lnTo>
                    <a:pt x="60828" y="16615"/>
                  </a:lnTo>
                  <a:lnTo>
                    <a:pt x="57424" y="18022"/>
                  </a:lnTo>
                  <a:lnTo>
                    <a:pt x="54162" y="19952"/>
                  </a:lnTo>
                  <a:lnTo>
                    <a:pt x="50994" y="22231"/>
                  </a:lnTo>
                  <a:lnTo>
                    <a:pt x="46896" y="23750"/>
                  </a:lnTo>
                  <a:lnTo>
                    <a:pt x="42177" y="24763"/>
                  </a:lnTo>
                  <a:lnTo>
                    <a:pt x="37045" y="25438"/>
                  </a:lnTo>
                  <a:lnTo>
                    <a:pt x="32630" y="26880"/>
                  </a:lnTo>
                  <a:lnTo>
                    <a:pt x="28694" y="28835"/>
                  </a:lnTo>
                  <a:lnTo>
                    <a:pt x="25076" y="31129"/>
                  </a:lnTo>
                  <a:lnTo>
                    <a:pt x="21671" y="32659"/>
                  </a:lnTo>
                  <a:lnTo>
                    <a:pt x="18408" y="33679"/>
                  </a:lnTo>
                  <a:lnTo>
                    <a:pt x="10780" y="35316"/>
                  </a:lnTo>
                  <a:lnTo>
                    <a:pt x="7089" y="35540"/>
                  </a:lnTo>
                  <a:lnTo>
                    <a:pt x="4714" y="35599"/>
                  </a:lnTo>
                  <a:lnTo>
                    <a:pt x="3130" y="36631"/>
                  </a:lnTo>
                  <a:lnTo>
                    <a:pt x="2075" y="38311"/>
                  </a:lnTo>
                  <a:lnTo>
                    <a:pt x="0" y="44538"/>
                  </a:lnTo>
                  <a:lnTo>
                    <a:pt x="2628" y="47245"/>
                  </a:lnTo>
                  <a:lnTo>
                    <a:pt x="7663" y="52327"/>
                  </a:lnTo>
                  <a:lnTo>
                    <a:pt x="11000" y="53022"/>
                  </a:lnTo>
                  <a:lnTo>
                    <a:pt x="13280" y="53207"/>
                  </a:lnTo>
                  <a:lnTo>
                    <a:pt x="15794" y="54323"/>
                  </a:lnTo>
                  <a:lnTo>
                    <a:pt x="18463" y="56059"/>
                  </a:lnTo>
                  <a:lnTo>
                    <a:pt x="21235" y="58209"/>
                  </a:lnTo>
                  <a:lnTo>
                    <a:pt x="24077" y="59642"/>
                  </a:lnTo>
                  <a:lnTo>
                    <a:pt x="26964" y="60597"/>
                  </a:lnTo>
                  <a:lnTo>
                    <a:pt x="29883" y="61234"/>
                  </a:lnTo>
                  <a:lnTo>
                    <a:pt x="33814" y="61659"/>
                  </a:lnTo>
                  <a:lnTo>
                    <a:pt x="38422" y="61942"/>
                  </a:lnTo>
                  <a:lnTo>
                    <a:pt x="43481" y="62130"/>
                  </a:lnTo>
                  <a:lnTo>
                    <a:pt x="47846" y="63248"/>
                  </a:lnTo>
                  <a:lnTo>
                    <a:pt x="51749" y="64986"/>
                  </a:lnTo>
                  <a:lnTo>
                    <a:pt x="55345" y="67136"/>
                  </a:lnTo>
                  <a:lnTo>
                    <a:pt x="58735" y="68570"/>
                  </a:lnTo>
                  <a:lnTo>
                    <a:pt x="61988" y="69526"/>
                  </a:lnTo>
                  <a:lnTo>
                    <a:pt x="65151" y="70163"/>
                  </a:lnTo>
                  <a:lnTo>
                    <a:pt x="68252" y="70588"/>
                  </a:lnTo>
                  <a:lnTo>
                    <a:pt x="71312" y="70871"/>
                  </a:lnTo>
                  <a:lnTo>
                    <a:pt x="74346" y="71060"/>
                  </a:lnTo>
                  <a:lnTo>
                    <a:pt x="77361" y="72178"/>
                  </a:lnTo>
                  <a:lnTo>
                    <a:pt x="80365" y="73915"/>
                  </a:lnTo>
                  <a:lnTo>
                    <a:pt x="83361" y="76066"/>
                  </a:lnTo>
                  <a:lnTo>
                    <a:pt x="86351" y="77499"/>
                  </a:lnTo>
                  <a:lnTo>
                    <a:pt x="89338" y="78455"/>
                  </a:lnTo>
                  <a:lnTo>
                    <a:pt x="92323" y="79092"/>
                  </a:lnTo>
                  <a:lnTo>
                    <a:pt x="95305" y="80509"/>
                  </a:lnTo>
                  <a:lnTo>
                    <a:pt x="98287" y="82446"/>
                  </a:lnTo>
                  <a:lnTo>
                    <a:pt x="101268" y="84730"/>
                  </a:lnTo>
                  <a:lnTo>
                    <a:pt x="103255" y="87244"/>
                  </a:lnTo>
                  <a:lnTo>
                    <a:pt x="104580" y="89913"/>
                  </a:lnTo>
                  <a:lnTo>
                    <a:pt x="105463" y="92684"/>
                  </a:lnTo>
                  <a:lnTo>
                    <a:pt x="107045" y="94531"/>
                  </a:lnTo>
                  <a:lnTo>
                    <a:pt x="109093" y="95763"/>
                  </a:lnTo>
                  <a:lnTo>
                    <a:pt x="111452" y="96584"/>
                  </a:lnTo>
                  <a:lnTo>
                    <a:pt x="113024" y="98124"/>
                  </a:lnTo>
                  <a:lnTo>
                    <a:pt x="114072" y="100142"/>
                  </a:lnTo>
                  <a:lnTo>
                    <a:pt x="114771" y="102481"/>
                  </a:lnTo>
                  <a:lnTo>
                    <a:pt x="115237" y="105031"/>
                  </a:lnTo>
                  <a:lnTo>
                    <a:pt x="115547" y="107724"/>
                  </a:lnTo>
                  <a:lnTo>
                    <a:pt x="115755" y="110511"/>
                  </a:lnTo>
                  <a:lnTo>
                    <a:pt x="116886" y="112369"/>
                  </a:lnTo>
                  <a:lnTo>
                    <a:pt x="118633" y="113608"/>
                  </a:lnTo>
                  <a:lnTo>
                    <a:pt x="120791" y="114434"/>
                  </a:lnTo>
                  <a:lnTo>
                    <a:pt x="122230" y="115977"/>
                  </a:lnTo>
                  <a:lnTo>
                    <a:pt x="123189" y="117997"/>
                  </a:lnTo>
                  <a:lnTo>
                    <a:pt x="123829" y="120336"/>
                  </a:lnTo>
                  <a:lnTo>
                    <a:pt x="123262" y="122889"/>
                  </a:lnTo>
                  <a:lnTo>
                    <a:pt x="121890" y="125581"/>
                  </a:lnTo>
                  <a:lnTo>
                    <a:pt x="117299" y="132293"/>
                  </a:lnTo>
                  <a:lnTo>
                    <a:pt x="116671" y="135857"/>
                  </a:lnTo>
                  <a:lnTo>
                    <a:pt x="116268" y="141489"/>
                  </a:lnTo>
                  <a:lnTo>
                    <a:pt x="113564" y="144904"/>
                  </a:lnTo>
                  <a:lnTo>
                    <a:pt x="108481" y="150442"/>
                  </a:lnTo>
                  <a:lnTo>
                    <a:pt x="107070" y="150896"/>
                  </a:lnTo>
                  <a:lnTo>
                    <a:pt x="105137" y="151198"/>
                  </a:lnTo>
                  <a:lnTo>
                    <a:pt x="99643" y="151685"/>
                  </a:lnTo>
                  <a:lnTo>
                    <a:pt x="96243" y="151751"/>
                  </a:lnTo>
                  <a:lnTo>
                    <a:pt x="44658" y="1518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SMARTInkAnnotation15"/>
            <p:cNvSpPr/>
            <p:nvPr/>
          </p:nvSpPr>
          <p:spPr>
            <a:xfrm>
              <a:off x="3678115" y="3482578"/>
              <a:ext cx="134080" cy="151805"/>
            </a:xfrm>
            <a:custGeom>
              <a:avLst/>
              <a:gdLst/>
              <a:ahLst/>
              <a:cxnLst/>
              <a:rect l="0" t="0" r="0" b="0"/>
              <a:pathLst>
                <a:path w="134080" h="151805">
                  <a:moveTo>
                    <a:pt x="0" y="107156"/>
                  </a:moveTo>
                  <a:lnTo>
                    <a:pt x="0" y="99468"/>
                  </a:lnTo>
                  <a:lnTo>
                    <a:pt x="993" y="99054"/>
                  </a:lnTo>
                  <a:lnTo>
                    <a:pt x="4746" y="98594"/>
                  </a:lnTo>
                  <a:lnTo>
                    <a:pt x="7696" y="98335"/>
                  </a:lnTo>
                  <a:lnTo>
                    <a:pt x="8111" y="97307"/>
                  </a:lnTo>
                  <a:lnTo>
                    <a:pt x="8571" y="93518"/>
                  </a:lnTo>
                  <a:lnTo>
                    <a:pt x="8830" y="90548"/>
                  </a:lnTo>
                  <a:lnTo>
                    <a:pt x="9859" y="90131"/>
                  </a:lnTo>
                  <a:lnTo>
                    <a:pt x="13652" y="89667"/>
                  </a:lnTo>
                  <a:lnTo>
                    <a:pt x="15061" y="88552"/>
                  </a:lnTo>
                  <a:lnTo>
                    <a:pt x="16000" y="86815"/>
                  </a:lnTo>
                  <a:lnTo>
                    <a:pt x="16626" y="84666"/>
                  </a:lnTo>
                  <a:lnTo>
                    <a:pt x="18036" y="83233"/>
                  </a:lnTo>
                  <a:lnTo>
                    <a:pt x="19970" y="82278"/>
                  </a:lnTo>
                  <a:lnTo>
                    <a:pt x="22252" y="81641"/>
                  </a:lnTo>
                  <a:lnTo>
                    <a:pt x="24767" y="81216"/>
                  </a:lnTo>
                  <a:lnTo>
                    <a:pt x="27437" y="80933"/>
                  </a:lnTo>
                  <a:lnTo>
                    <a:pt x="30209" y="80744"/>
                  </a:lnTo>
                  <a:lnTo>
                    <a:pt x="33051" y="80619"/>
                  </a:lnTo>
                  <a:lnTo>
                    <a:pt x="38857" y="80479"/>
                  </a:lnTo>
                  <a:lnTo>
                    <a:pt x="74491" y="80368"/>
                  </a:lnTo>
                  <a:lnTo>
                    <a:pt x="77471" y="81360"/>
                  </a:lnTo>
                  <a:lnTo>
                    <a:pt x="80450" y="83013"/>
                  </a:lnTo>
                  <a:lnTo>
                    <a:pt x="83429" y="85108"/>
                  </a:lnTo>
                  <a:lnTo>
                    <a:pt x="86409" y="86504"/>
                  </a:lnTo>
                  <a:lnTo>
                    <a:pt x="89389" y="87435"/>
                  </a:lnTo>
                  <a:lnTo>
                    <a:pt x="92368" y="88055"/>
                  </a:lnTo>
                  <a:lnTo>
                    <a:pt x="95348" y="89461"/>
                  </a:lnTo>
                  <a:lnTo>
                    <a:pt x="98327" y="91391"/>
                  </a:lnTo>
                  <a:lnTo>
                    <a:pt x="101307" y="93669"/>
                  </a:lnTo>
                  <a:lnTo>
                    <a:pt x="104286" y="95188"/>
                  </a:lnTo>
                  <a:lnTo>
                    <a:pt x="107266" y="96201"/>
                  </a:lnTo>
                  <a:lnTo>
                    <a:pt x="110246" y="96876"/>
                  </a:lnTo>
                  <a:lnTo>
                    <a:pt x="113225" y="98318"/>
                  </a:lnTo>
                  <a:lnTo>
                    <a:pt x="116205" y="100272"/>
                  </a:lnTo>
                  <a:lnTo>
                    <a:pt x="123378" y="105796"/>
                  </a:lnTo>
                  <a:lnTo>
                    <a:pt x="127007" y="109198"/>
                  </a:lnTo>
                  <a:lnTo>
                    <a:pt x="129366" y="111494"/>
                  </a:lnTo>
                  <a:lnTo>
                    <a:pt x="130938" y="114017"/>
                  </a:lnTo>
                  <a:lnTo>
                    <a:pt x="131986" y="116691"/>
                  </a:lnTo>
                  <a:lnTo>
                    <a:pt x="133668" y="123371"/>
                  </a:lnTo>
                  <a:lnTo>
                    <a:pt x="133898" y="126930"/>
                  </a:lnTo>
                  <a:lnTo>
                    <a:pt x="134072" y="133534"/>
                  </a:lnTo>
                  <a:lnTo>
                    <a:pt x="134079" y="138564"/>
                  </a:lnTo>
                  <a:lnTo>
                    <a:pt x="133087" y="140001"/>
                  </a:lnTo>
                  <a:lnTo>
                    <a:pt x="131433" y="140959"/>
                  </a:lnTo>
                  <a:lnTo>
                    <a:pt x="129336" y="141597"/>
                  </a:lnTo>
                  <a:lnTo>
                    <a:pt x="126945" y="142023"/>
                  </a:lnTo>
                  <a:lnTo>
                    <a:pt x="124359" y="142307"/>
                  </a:lnTo>
                  <a:lnTo>
                    <a:pt x="121641" y="142496"/>
                  </a:lnTo>
                  <a:lnTo>
                    <a:pt x="119829" y="143615"/>
                  </a:lnTo>
                  <a:lnTo>
                    <a:pt x="118621" y="145352"/>
                  </a:lnTo>
                  <a:lnTo>
                    <a:pt x="117816" y="147503"/>
                  </a:lnTo>
                  <a:lnTo>
                    <a:pt x="116285" y="148937"/>
                  </a:lnTo>
                  <a:lnTo>
                    <a:pt x="114272" y="149892"/>
                  </a:lnTo>
                  <a:lnTo>
                    <a:pt x="111936" y="150530"/>
                  </a:lnTo>
                  <a:lnTo>
                    <a:pt x="109387" y="150955"/>
                  </a:lnTo>
                  <a:lnTo>
                    <a:pt x="106693" y="151238"/>
                  </a:lnTo>
                  <a:lnTo>
                    <a:pt x="103904" y="151427"/>
                  </a:lnTo>
                  <a:lnTo>
                    <a:pt x="101052" y="151553"/>
                  </a:lnTo>
                  <a:lnTo>
                    <a:pt x="91121" y="151771"/>
                  </a:lnTo>
                  <a:lnTo>
                    <a:pt x="67547" y="151804"/>
                  </a:lnTo>
                  <a:lnTo>
                    <a:pt x="64895" y="150812"/>
                  </a:lnTo>
                  <a:lnTo>
                    <a:pt x="62134" y="149158"/>
                  </a:lnTo>
                  <a:lnTo>
                    <a:pt x="59301" y="147064"/>
                  </a:lnTo>
                  <a:lnTo>
                    <a:pt x="56418" y="145667"/>
                  </a:lnTo>
                  <a:lnTo>
                    <a:pt x="53503" y="144737"/>
                  </a:lnTo>
                  <a:lnTo>
                    <a:pt x="50567" y="144116"/>
                  </a:lnTo>
                  <a:lnTo>
                    <a:pt x="47616" y="143702"/>
                  </a:lnTo>
                  <a:lnTo>
                    <a:pt x="44656" y="143427"/>
                  </a:lnTo>
                  <a:lnTo>
                    <a:pt x="41689" y="143242"/>
                  </a:lnTo>
                  <a:lnTo>
                    <a:pt x="39711" y="142128"/>
                  </a:lnTo>
                  <a:lnTo>
                    <a:pt x="38393" y="140393"/>
                  </a:lnTo>
                  <a:lnTo>
                    <a:pt x="37513" y="138243"/>
                  </a:lnTo>
                  <a:lnTo>
                    <a:pt x="35934" y="136811"/>
                  </a:lnTo>
                  <a:lnTo>
                    <a:pt x="33888" y="135855"/>
                  </a:lnTo>
                  <a:lnTo>
                    <a:pt x="31531" y="135219"/>
                  </a:lnTo>
                  <a:lnTo>
                    <a:pt x="29959" y="133802"/>
                  </a:lnTo>
                  <a:lnTo>
                    <a:pt x="28912" y="131865"/>
                  </a:lnTo>
                  <a:lnTo>
                    <a:pt x="26939" y="125416"/>
                  </a:lnTo>
                  <a:lnTo>
                    <a:pt x="26871" y="122548"/>
                  </a:lnTo>
                  <a:lnTo>
                    <a:pt x="26827" y="112622"/>
                  </a:lnTo>
                  <a:lnTo>
                    <a:pt x="25831" y="110799"/>
                  </a:lnTo>
                  <a:lnTo>
                    <a:pt x="24172" y="109585"/>
                  </a:lnTo>
                  <a:lnTo>
                    <a:pt x="22074" y="108776"/>
                  </a:lnTo>
                  <a:lnTo>
                    <a:pt x="20675" y="107243"/>
                  </a:lnTo>
                  <a:lnTo>
                    <a:pt x="19743" y="105230"/>
                  </a:lnTo>
                  <a:lnTo>
                    <a:pt x="18246" y="99610"/>
                  </a:lnTo>
                  <a:lnTo>
                    <a:pt x="20690" y="96196"/>
                  </a:lnTo>
                  <a:lnTo>
                    <a:pt x="22732" y="93895"/>
                  </a:lnTo>
                  <a:lnTo>
                    <a:pt x="24093" y="91370"/>
                  </a:lnTo>
                  <a:lnTo>
                    <a:pt x="25001" y="88695"/>
                  </a:lnTo>
                  <a:lnTo>
                    <a:pt x="26458" y="82012"/>
                  </a:lnTo>
                  <a:lnTo>
                    <a:pt x="26657" y="78452"/>
                  </a:lnTo>
                  <a:lnTo>
                    <a:pt x="26769" y="70870"/>
                  </a:lnTo>
                  <a:lnTo>
                    <a:pt x="26807" y="64159"/>
                  </a:lnTo>
                  <a:lnTo>
                    <a:pt x="29461" y="60596"/>
                  </a:lnTo>
                  <a:lnTo>
                    <a:pt x="31559" y="58257"/>
                  </a:lnTo>
                  <a:lnTo>
                    <a:pt x="32958" y="55705"/>
                  </a:lnTo>
                  <a:lnTo>
                    <a:pt x="33890" y="53012"/>
                  </a:lnTo>
                  <a:lnTo>
                    <a:pt x="34512" y="50224"/>
                  </a:lnTo>
                  <a:lnTo>
                    <a:pt x="35920" y="47373"/>
                  </a:lnTo>
                  <a:lnTo>
                    <a:pt x="37851" y="44480"/>
                  </a:lnTo>
                  <a:lnTo>
                    <a:pt x="40132" y="41560"/>
                  </a:lnTo>
                  <a:lnTo>
                    <a:pt x="41653" y="38621"/>
                  </a:lnTo>
                  <a:lnTo>
                    <a:pt x="42667" y="35669"/>
                  </a:lnTo>
                  <a:lnTo>
                    <a:pt x="43343" y="32709"/>
                  </a:lnTo>
                  <a:lnTo>
                    <a:pt x="44786" y="29743"/>
                  </a:lnTo>
                  <a:lnTo>
                    <a:pt x="46742" y="26774"/>
                  </a:lnTo>
                  <a:lnTo>
                    <a:pt x="49039" y="23802"/>
                  </a:lnTo>
                  <a:lnTo>
                    <a:pt x="50570" y="20829"/>
                  </a:lnTo>
                  <a:lnTo>
                    <a:pt x="51591" y="17855"/>
                  </a:lnTo>
                  <a:lnTo>
                    <a:pt x="52272" y="14880"/>
                  </a:lnTo>
                  <a:lnTo>
                    <a:pt x="53718" y="11904"/>
                  </a:lnTo>
                  <a:lnTo>
                    <a:pt x="55677" y="8929"/>
                  </a:lnTo>
                  <a:lnTo>
                    <a:pt x="6257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SMARTInkAnnotation16"/>
            <p:cNvSpPr/>
            <p:nvPr/>
          </p:nvSpPr>
          <p:spPr>
            <a:xfrm>
              <a:off x="3821136" y="3545086"/>
              <a:ext cx="107258" cy="71438"/>
            </a:xfrm>
            <a:custGeom>
              <a:avLst/>
              <a:gdLst/>
              <a:ahLst/>
              <a:cxnLst/>
              <a:rect l="0" t="0" r="0" b="0"/>
              <a:pathLst>
                <a:path w="107258" h="71438">
                  <a:moveTo>
                    <a:pt x="0" y="8930"/>
                  </a:moveTo>
                  <a:lnTo>
                    <a:pt x="0" y="30255"/>
                  </a:lnTo>
                  <a:lnTo>
                    <a:pt x="994" y="33069"/>
                  </a:lnTo>
                  <a:lnTo>
                    <a:pt x="2649" y="35936"/>
                  </a:lnTo>
                  <a:lnTo>
                    <a:pt x="7696" y="42927"/>
                  </a:lnTo>
                  <a:lnTo>
                    <a:pt x="8111" y="44493"/>
                  </a:lnTo>
                  <a:lnTo>
                    <a:pt x="8387" y="46529"/>
                  </a:lnTo>
                  <a:lnTo>
                    <a:pt x="8571" y="48878"/>
                  </a:lnTo>
                  <a:lnTo>
                    <a:pt x="9687" y="50445"/>
                  </a:lnTo>
                  <a:lnTo>
                    <a:pt x="11424" y="51489"/>
                  </a:lnTo>
                  <a:lnTo>
                    <a:pt x="13576" y="52185"/>
                  </a:lnTo>
                  <a:lnTo>
                    <a:pt x="16003" y="53642"/>
                  </a:lnTo>
                  <a:lnTo>
                    <a:pt x="18614" y="55604"/>
                  </a:lnTo>
                  <a:lnTo>
                    <a:pt x="21348" y="57905"/>
                  </a:lnTo>
                  <a:lnTo>
                    <a:pt x="24164" y="60431"/>
                  </a:lnTo>
                  <a:lnTo>
                    <a:pt x="29942" y="65884"/>
                  </a:lnTo>
                  <a:lnTo>
                    <a:pt x="32873" y="67735"/>
                  </a:lnTo>
                  <a:lnTo>
                    <a:pt x="35820" y="68969"/>
                  </a:lnTo>
                  <a:lnTo>
                    <a:pt x="38778" y="69792"/>
                  </a:lnTo>
                  <a:lnTo>
                    <a:pt x="41744" y="70340"/>
                  </a:lnTo>
                  <a:lnTo>
                    <a:pt x="44714" y="70705"/>
                  </a:lnTo>
                  <a:lnTo>
                    <a:pt x="47687" y="70949"/>
                  </a:lnTo>
                  <a:lnTo>
                    <a:pt x="50662" y="71112"/>
                  </a:lnTo>
                  <a:lnTo>
                    <a:pt x="56617" y="71292"/>
                  </a:lnTo>
                  <a:lnTo>
                    <a:pt x="71327" y="71428"/>
                  </a:lnTo>
                  <a:lnTo>
                    <a:pt x="92478" y="71437"/>
                  </a:lnTo>
                  <a:lnTo>
                    <a:pt x="94428" y="70444"/>
                  </a:lnTo>
                  <a:lnTo>
                    <a:pt x="95728" y="68791"/>
                  </a:lnTo>
                  <a:lnTo>
                    <a:pt x="97814" y="63749"/>
                  </a:lnTo>
                  <a:lnTo>
                    <a:pt x="98978" y="62343"/>
                  </a:lnTo>
                  <a:lnTo>
                    <a:pt x="100748" y="60413"/>
                  </a:lnTo>
                  <a:lnTo>
                    <a:pt x="102920" y="58135"/>
                  </a:lnTo>
                  <a:lnTo>
                    <a:pt x="104370" y="55623"/>
                  </a:lnTo>
                  <a:lnTo>
                    <a:pt x="105335" y="52957"/>
                  </a:lnTo>
                  <a:lnTo>
                    <a:pt x="106885" y="46289"/>
                  </a:lnTo>
                  <a:lnTo>
                    <a:pt x="107012" y="44750"/>
                  </a:lnTo>
                  <a:lnTo>
                    <a:pt x="107097" y="42732"/>
                  </a:lnTo>
                  <a:lnTo>
                    <a:pt x="107191" y="37843"/>
                  </a:lnTo>
                  <a:lnTo>
                    <a:pt x="107257" y="28440"/>
                  </a:lnTo>
                  <a:lnTo>
                    <a:pt x="106267" y="26898"/>
                  </a:lnTo>
                  <a:lnTo>
                    <a:pt x="104613" y="24877"/>
                  </a:lnTo>
                  <a:lnTo>
                    <a:pt x="99570" y="19246"/>
                  </a:lnTo>
                  <a:lnTo>
                    <a:pt x="93950" y="13529"/>
                  </a:lnTo>
                  <a:lnTo>
                    <a:pt x="91436" y="11996"/>
                  </a:lnTo>
                  <a:lnTo>
                    <a:pt x="88767" y="10974"/>
                  </a:lnTo>
                  <a:lnTo>
                    <a:pt x="82093" y="9333"/>
                  </a:lnTo>
                  <a:lnTo>
                    <a:pt x="80552" y="8206"/>
                  </a:lnTo>
                  <a:lnTo>
                    <a:pt x="78532" y="6463"/>
                  </a:lnTo>
                  <a:lnTo>
                    <a:pt x="76191" y="4308"/>
                  </a:lnTo>
                  <a:lnTo>
                    <a:pt x="73638" y="2873"/>
                  </a:lnTo>
                  <a:lnTo>
                    <a:pt x="70943" y="1915"/>
                  </a:lnTo>
                  <a:lnTo>
                    <a:pt x="68152" y="1276"/>
                  </a:lnTo>
                  <a:lnTo>
                    <a:pt x="65300" y="851"/>
                  </a:lnTo>
                  <a:lnTo>
                    <a:pt x="62404" y="568"/>
                  </a:lnTo>
                  <a:lnTo>
                    <a:pt x="59480" y="378"/>
                  </a:lnTo>
                  <a:lnTo>
                    <a:pt x="56538" y="252"/>
                  </a:lnTo>
                  <a:lnTo>
                    <a:pt x="46451" y="33"/>
                  </a:lnTo>
                  <a:lnTo>
                    <a:pt x="35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SMARTInkAnnotation17"/>
            <p:cNvSpPr/>
            <p:nvPr/>
          </p:nvSpPr>
          <p:spPr>
            <a:xfrm>
              <a:off x="3964161" y="3528478"/>
              <a:ext cx="125138" cy="79107"/>
            </a:xfrm>
            <a:custGeom>
              <a:avLst/>
              <a:gdLst/>
              <a:ahLst/>
              <a:cxnLst/>
              <a:rect l="0" t="0" r="0" b="0"/>
              <a:pathLst>
                <a:path w="125138" h="79107">
                  <a:moveTo>
                    <a:pt x="8936" y="7678"/>
                  </a:moveTo>
                  <a:lnTo>
                    <a:pt x="8936" y="12419"/>
                  </a:lnTo>
                  <a:lnTo>
                    <a:pt x="7943" y="13815"/>
                  </a:lnTo>
                  <a:lnTo>
                    <a:pt x="6288" y="14746"/>
                  </a:lnTo>
                  <a:lnTo>
                    <a:pt x="4190" y="15366"/>
                  </a:lnTo>
                  <a:lnTo>
                    <a:pt x="2792" y="16772"/>
                  </a:lnTo>
                  <a:lnTo>
                    <a:pt x="1861" y="18701"/>
                  </a:lnTo>
                  <a:lnTo>
                    <a:pt x="365" y="24187"/>
                  </a:lnTo>
                  <a:lnTo>
                    <a:pt x="243" y="25629"/>
                  </a:lnTo>
                  <a:lnTo>
                    <a:pt x="161" y="27583"/>
                  </a:lnTo>
                  <a:lnTo>
                    <a:pt x="29" y="33107"/>
                  </a:lnTo>
                  <a:lnTo>
                    <a:pt x="0" y="42036"/>
                  </a:lnTo>
                  <a:lnTo>
                    <a:pt x="992" y="43482"/>
                  </a:lnTo>
                  <a:lnTo>
                    <a:pt x="2647" y="45438"/>
                  </a:lnTo>
                  <a:lnTo>
                    <a:pt x="4743" y="47734"/>
                  </a:lnTo>
                  <a:lnTo>
                    <a:pt x="6141" y="50257"/>
                  </a:lnTo>
                  <a:lnTo>
                    <a:pt x="7072" y="52932"/>
                  </a:lnTo>
                  <a:lnTo>
                    <a:pt x="7693" y="55706"/>
                  </a:lnTo>
                  <a:lnTo>
                    <a:pt x="9101" y="57556"/>
                  </a:lnTo>
                  <a:lnTo>
                    <a:pt x="11032" y="58789"/>
                  </a:lnTo>
                  <a:lnTo>
                    <a:pt x="13313" y="59612"/>
                  </a:lnTo>
                  <a:lnTo>
                    <a:pt x="15827" y="61152"/>
                  </a:lnTo>
                  <a:lnTo>
                    <a:pt x="18496" y="63171"/>
                  </a:lnTo>
                  <a:lnTo>
                    <a:pt x="25170" y="68800"/>
                  </a:lnTo>
                  <a:lnTo>
                    <a:pt x="28732" y="69570"/>
                  </a:lnTo>
                  <a:lnTo>
                    <a:pt x="31072" y="69776"/>
                  </a:lnTo>
                  <a:lnTo>
                    <a:pt x="33625" y="70904"/>
                  </a:lnTo>
                  <a:lnTo>
                    <a:pt x="36321" y="72649"/>
                  </a:lnTo>
                  <a:lnTo>
                    <a:pt x="39111" y="74804"/>
                  </a:lnTo>
                  <a:lnTo>
                    <a:pt x="41964" y="76241"/>
                  </a:lnTo>
                  <a:lnTo>
                    <a:pt x="44860" y="77199"/>
                  </a:lnTo>
                  <a:lnTo>
                    <a:pt x="47784" y="77838"/>
                  </a:lnTo>
                  <a:lnTo>
                    <a:pt x="50726" y="78264"/>
                  </a:lnTo>
                  <a:lnTo>
                    <a:pt x="53680" y="78547"/>
                  </a:lnTo>
                  <a:lnTo>
                    <a:pt x="56643" y="78737"/>
                  </a:lnTo>
                  <a:lnTo>
                    <a:pt x="65232" y="78947"/>
                  </a:lnTo>
                  <a:lnTo>
                    <a:pt x="91998" y="79106"/>
                  </a:lnTo>
                  <a:lnTo>
                    <a:pt x="95100" y="78116"/>
                  </a:lnTo>
                  <a:lnTo>
                    <a:pt x="98161" y="76465"/>
                  </a:lnTo>
                  <a:lnTo>
                    <a:pt x="101195" y="74372"/>
                  </a:lnTo>
                  <a:lnTo>
                    <a:pt x="104211" y="72976"/>
                  </a:lnTo>
                  <a:lnTo>
                    <a:pt x="107214" y="72046"/>
                  </a:lnTo>
                  <a:lnTo>
                    <a:pt x="110210" y="71426"/>
                  </a:lnTo>
                  <a:lnTo>
                    <a:pt x="113201" y="70020"/>
                  </a:lnTo>
                  <a:lnTo>
                    <a:pt x="116188" y="68091"/>
                  </a:lnTo>
                  <a:lnTo>
                    <a:pt x="123372" y="62607"/>
                  </a:lnTo>
                  <a:lnTo>
                    <a:pt x="123962" y="61164"/>
                  </a:lnTo>
                  <a:lnTo>
                    <a:pt x="124355" y="59210"/>
                  </a:lnTo>
                  <a:lnTo>
                    <a:pt x="124616" y="56916"/>
                  </a:lnTo>
                  <a:lnTo>
                    <a:pt x="124791" y="54394"/>
                  </a:lnTo>
                  <a:lnTo>
                    <a:pt x="124908" y="51720"/>
                  </a:lnTo>
                  <a:lnTo>
                    <a:pt x="125037" y="46104"/>
                  </a:lnTo>
                  <a:lnTo>
                    <a:pt x="125137" y="30239"/>
                  </a:lnTo>
                  <a:lnTo>
                    <a:pt x="124145" y="27680"/>
                  </a:lnTo>
                  <a:lnTo>
                    <a:pt x="122490" y="24981"/>
                  </a:lnTo>
                  <a:lnTo>
                    <a:pt x="117444" y="18262"/>
                  </a:lnTo>
                  <a:lnTo>
                    <a:pt x="116037" y="16718"/>
                  </a:lnTo>
                  <a:lnTo>
                    <a:pt x="111825" y="12357"/>
                  </a:lnTo>
                  <a:lnTo>
                    <a:pt x="109311" y="10797"/>
                  </a:lnTo>
                  <a:lnTo>
                    <a:pt x="106642" y="9757"/>
                  </a:lnTo>
                  <a:lnTo>
                    <a:pt x="103869" y="9064"/>
                  </a:lnTo>
                  <a:lnTo>
                    <a:pt x="101028" y="8602"/>
                  </a:lnTo>
                  <a:lnTo>
                    <a:pt x="98140" y="8294"/>
                  </a:lnTo>
                  <a:lnTo>
                    <a:pt x="95222" y="8089"/>
                  </a:lnTo>
                  <a:lnTo>
                    <a:pt x="92284" y="7952"/>
                  </a:lnTo>
                  <a:lnTo>
                    <a:pt x="86370" y="7799"/>
                  </a:lnTo>
                  <a:lnTo>
                    <a:pt x="83402" y="6767"/>
                  </a:lnTo>
                  <a:lnTo>
                    <a:pt x="80430" y="5086"/>
                  </a:lnTo>
                  <a:lnTo>
                    <a:pt x="77456" y="2973"/>
                  </a:lnTo>
                  <a:lnTo>
                    <a:pt x="73487" y="1565"/>
                  </a:lnTo>
                  <a:lnTo>
                    <a:pt x="68854" y="626"/>
                  </a:lnTo>
                  <a:lnTo>
                    <a:pt x="63779" y="0"/>
                  </a:lnTo>
                  <a:lnTo>
                    <a:pt x="59403" y="575"/>
                  </a:lnTo>
                  <a:lnTo>
                    <a:pt x="55492" y="1951"/>
                  </a:lnTo>
                  <a:lnTo>
                    <a:pt x="44691" y="76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SMARTInkAnnotation18"/>
            <p:cNvSpPr/>
            <p:nvPr/>
          </p:nvSpPr>
          <p:spPr>
            <a:xfrm>
              <a:off x="4196568" y="3848695"/>
              <a:ext cx="8940" cy="214314"/>
            </a:xfrm>
            <a:custGeom>
              <a:avLst/>
              <a:gdLst/>
              <a:ahLst/>
              <a:cxnLst/>
              <a:rect l="0" t="0" r="0" b="0"/>
              <a:pathLst>
                <a:path w="8940" h="214314">
                  <a:moveTo>
                    <a:pt x="0" y="0"/>
                  </a:moveTo>
                  <a:lnTo>
                    <a:pt x="0" y="70226"/>
                  </a:lnTo>
                  <a:lnTo>
                    <a:pt x="994" y="74598"/>
                  </a:lnTo>
                  <a:lnTo>
                    <a:pt x="2648" y="78506"/>
                  </a:lnTo>
                  <a:lnTo>
                    <a:pt x="4745" y="82103"/>
                  </a:lnTo>
                  <a:lnTo>
                    <a:pt x="6143" y="86486"/>
                  </a:lnTo>
                  <a:lnTo>
                    <a:pt x="7075" y="91392"/>
                  </a:lnTo>
                  <a:lnTo>
                    <a:pt x="7696" y="96646"/>
                  </a:lnTo>
                  <a:lnTo>
                    <a:pt x="8111" y="101142"/>
                  </a:lnTo>
                  <a:lnTo>
                    <a:pt x="8386" y="105131"/>
                  </a:lnTo>
                  <a:lnTo>
                    <a:pt x="8570" y="108783"/>
                  </a:lnTo>
                  <a:lnTo>
                    <a:pt x="8775" y="118131"/>
                  </a:lnTo>
                  <a:lnTo>
                    <a:pt x="8939" y="2143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SMARTInkAnnotation19"/>
            <p:cNvSpPr/>
            <p:nvPr/>
          </p:nvSpPr>
          <p:spPr>
            <a:xfrm>
              <a:off x="4250201" y="4018359"/>
              <a:ext cx="80451" cy="53579"/>
            </a:xfrm>
            <a:custGeom>
              <a:avLst/>
              <a:gdLst/>
              <a:ahLst/>
              <a:cxnLst/>
              <a:rect l="0" t="0" r="0" b="0"/>
              <a:pathLst>
                <a:path w="80451" h="53579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8" y="7068"/>
                  </a:lnTo>
                  <a:lnTo>
                    <a:pt x="4745" y="7688"/>
                  </a:lnTo>
                  <a:lnTo>
                    <a:pt x="6143" y="9094"/>
                  </a:lnTo>
                  <a:lnTo>
                    <a:pt x="7075" y="11024"/>
                  </a:lnTo>
                  <a:lnTo>
                    <a:pt x="7696" y="13302"/>
                  </a:lnTo>
                  <a:lnTo>
                    <a:pt x="8111" y="15814"/>
                  </a:lnTo>
                  <a:lnTo>
                    <a:pt x="8387" y="18480"/>
                  </a:lnTo>
                  <a:lnTo>
                    <a:pt x="8830" y="25148"/>
                  </a:lnTo>
                  <a:lnTo>
                    <a:pt x="9859" y="26687"/>
                  </a:lnTo>
                  <a:lnTo>
                    <a:pt x="11539" y="28705"/>
                  </a:lnTo>
                  <a:lnTo>
                    <a:pt x="13652" y="31043"/>
                  </a:lnTo>
                  <a:lnTo>
                    <a:pt x="18648" y="36287"/>
                  </a:lnTo>
                  <a:lnTo>
                    <a:pt x="31084" y="48900"/>
                  </a:lnTo>
                  <a:lnTo>
                    <a:pt x="33634" y="50459"/>
                  </a:lnTo>
                  <a:lnTo>
                    <a:pt x="36328" y="51499"/>
                  </a:lnTo>
                  <a:lnTo>
                    <a:pt x="39116" y="52192"/>
                  </a:lnTo>
                  <a:lnTo>
                    <a:pt x="41969" y="52654"/>
                  </a:lnTo>
                  <a:lnTo>
                    <a:pt x="44864" y="52962"/>
                  </a:lnTo>
                  <a:lnTo>
                    <a:pt x="47787" y="53167"/>
                  </a:lnTo>
                  <a:lnTo>
                    <a:pt x="50729" y="53304"/>
                  </a:lnTo>
                  <a:lnTo>
                    <a:pt x="56646" y="53456"/>
                  </a:lnTo>
                  <a:lnTo>
                    <a:pt x="80450" y="53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SMARTInkAnnotation20"/>
            <p:cNvSpPr/>
            <p:nvPr/>
          </p:nvSpPr>
          <p:spPr>
            <a:xfrm>
              <a:off x="4321712" y="3973710"/>
              <a:ext cx="26817" cy="26791"/>
            </a:xfrm>
            <a:custGeom>
              <a:avLst/>
              <a:gdLst/>
              <a:ahLst/>
              <a:cxnLst/>
              <a:rect l="0" t="0" r="0" b="0"/>
              <a:pathLst>
                <a:path w="26817" h="26791">
                  <a:moveTo>
                    <a:pt x="26816" y="26790"/>
                  </a:moveTo>
                  <a:lnTo>
                    <a:pt x="26816" y="19101"/>
                  </a:lnTo>
                  <a:lnTo>
                    <a:pt x="25823" y="18687"/>
                  </a:lnTo>
                  <a:lnTo>
                    <a:pt x="24168" y="18411"/>
                  </a:lnTo>
                  <a:lnTo>
                    <a:pt x="22071" y="18227"/>
                  </a:lnTo>
                  <a:lnTo>
                    <a:pt x="20673" y="17113"/>
                  </a:lnTo>
                  <a:lnTo>
                    <a:pt x="19741" y="15377"/>
                  </a:lnTo>
                  <a:lnTo>
                    <a:pt x="19120" y="13228"/>
                  </a:lnTo>
                  <a:lnTo>
                    <a:pt x="17713" y="11795"/>
                  </a:lnTo>
                  <a:lnTo>
                    <a:pt x="15781" y="10840"/>
                  </a:lnTo>
                  <a:lnTo>
                    <a:pt x="13500" y="10204"/>
                  </a:lnTo>
                  <a:lnTo>
                    <a:pt x="11980" y="8787"/>
                  </a:lnTo>
                  <a:lnTo>
                    <a:pt x="10966" y="6850"/>
                  </a:lnTo>
                  <a:lnTo>
                    <a:pt x="10290" y="4567"/>
                  </a:lnTo>
                  <a:lnTo>
                    <a:pt x="8846" y="3045"/>
                  </a:lnTo>
                  <a:lnTo>
                    <a:pt x="6891" y="203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SMARTInkAnnotation21"/>
            <p:cNvSpPr/>
            <p:nvPr/>
          </p:nvSpPr>
          <p:spPr>
            <a:xfrm>
              <a:off x="4250201" y="3946923"/>
              <a:ext cx="116206" cy="125015"/>
            </a:xfrm>
            <a:custGeom>
              <a:avLst/>
              <a:gdLst/>
              <a:ahLst/>
              <a:cxnLst/>
              <a:rect l="0" t="0" r="0" b="0"/>
              <a:pathLst>
                <a:path w="116206" h="125015">
                  <a:moveTo>
                    <a:pt x="0" y="53577"/>
                  </a:moveTo>
                  <a:lnTo>
                    <a:pt x="8570" y="45014"/>
                  </a:lnTo>
                  <a:lnTo>
                    <a:pt x="8775" y="42164"/>
                  </a:lnTo>
                  <a:lnTo>
                    <a:pt x="8830" y="40015"/>
                  </a:lnTo>
                  <a:lnTo>
                    <a:pt x="9859" y="38582"/>
                  </a:lnTo>
                  <a:lnTo>
                    <a:pt x="11539" y="37627"/>
                  </a:lnTo>
                  <a:lnTo>
                    <a:pt x="13652" y="36991"/>
                  </a:lnTo>
                  <a:lnTo>
                    <a:pt x="15060" y="35574"/>
                  </a:lnTo>
                  <a:lnTo>
                    <a:pt x="16000" y="33637"/>
                  </a:lnTo>
                  <a:lnTo>
                    <a:pt x="16626" y="31354"/>
                  </a:lnTo>
                  <a:lnTo>
                    <a:pt x="17043" y="28840"/>
                  </a:lnTo>
                  <a:lnTo>
                    <a:pt x="17321" y="26172"/>
                  </a:lnTo>
                  <a:lnTo>
                    <a:pt x="17507" y="23400"/>
                  </a:lnTo>
                  <a:lnTo>
                    <a:pt x="18624" y="21553"/>
                  </a:lnTo>
                  <a:lnTo>
                    <a:pt x="20361" y="20321"/>
                  </a:lnTo>
                  <a:lnTo>
                    <a:pt x="25541" y="18344"/>
                  </a:lnTo>
                  <a:lnTo>
                    <a:pt x="28898" y="15428"/>
                  </a:lnTo>
                  <a:lnTo>
                    <a:pt x="34401" y="10212"/>
                  </a:lnTo>
                  <a:lnTo>
                    <a:pt x="40099" y="4568"/>
                  </a:lnTo>
                  <a:lnTo>
                    <a:pt x="42624" y="3045"/>
                  </a:lnTo>
                  <a:lnTo>
                    <a:pt x="45300" y="2029"/>
                  </a:lnTo>
                  <a:lnTo>
                    <a:pt x="51987" y="400"/>
                  </a:lnTo>
                  <a:lnTo>
                    <a:pt x="55550" y="177"/>
                  </a:lnTo>
                  <a:lnTo>
                    <a:pt x="61185" y="34"/>
                  </a:lnTo>
                  <a:lnTo>
                    <a:pt x="71106" y="0"/>
                  </a:lnTo>
                  <a:lnTo>
                    <a:pt x="73980" y="2644"/>
                  </a:lnTo>
                  <a:lnTo>
                    <a:pt x="102669" y="31125"/>
                  </a:lnTo>
                  <a:lnTo>
                    <a:pt x="104201" y="33648"/>
                  </a:lnTo>
                  <a:lnTo>
                    <a:pt x="105223" y="36322"/>
                  </a:lnTo>
                  <a:lnTo>
                    <a:pt x="105904" y="39097"/>
                  </a:lnTo>
                  <a:lnTo>
                    <a:pt x="107351" y="40947"/>
                  </a:lnTo>
                  <a:lnTo>
                    <a:pt x="109309" y="42180"/>
                  </a:lnTo>
                  <a:lnTo>
                    <a:pt x="111608" y="43003"/>
                  </a:lnTo>
                  <a:lnTo>
                    <a:pt x="113140" y="44543"/>
                  </a:lnTo>
                  <a:lnTo>
                    <a:pt x="114162" y="46562"/>
                  </a:lnTo>
                  <a:lnTo>
                    <a:pt x="114843" y="48900"/>
                  </a:lnTo>
                  <a:lnTo>
                    <a:pt x="115297" y="51451"/>
                  </a:lnTo>
                  <a:lnTo>
                    <a:pt x="115599" y="54144"/>
                  </a:lnTo>
                  <a:lnTo>
                    <a:pt x="116085" y="60854"/>
                  </a:lnTo>
                  <a:lnTo>
                    <a:pt x="116151" y="64418"/>
                  </a:lnTo>
                  <a:lnTo>
                    <a:pt x="116205" y="93548"/>
                  </a:lnTo>
                  <a:lnTo>
                    <a:pt x="115211" y="95107"/>
                  </a:lnTo>
                  <a:lnTo>
                    <a:pt x="113557" y="96146"/>
                  </a:lnTo>
                  <a:lnTo>
                    <a:pt x="111460" y="96839"/>
                  </a:lnTo>
                  <a:lnTo>
                    <a:pt x="110062" y="98293"/>
                  </a:lnTo>
                  <a:lnTo>
                    <a:pt x="109130" y="100255"/>
                  </a:lnTo>
                  <a:lnTo>
                    <a:pt x="107634" y="105792"/>
                  </a:lnTo>
                  <a:lnTo>
                    <a:pt x="104781" y="109195"/>
                  </a:lnTo>
                  <a:lnTo>
                    <a:pt x="99602" y="114723"/>
                  </a:lnTo>
                  <a:lnTo>
                    <a:pt x="98184" y="115177"/>
                  </a:lnTo>
                  <a:lnTo>
                    <a:pt x="96245" y="115479"/>
                  </a:lnTo>
                  <a:lnTo>
                    <a:pt x="93960" y="115681"/>
                  </a:lnTo>
                  <a:lnTo>
                    <a:pt x="92436" y="116808"/>
                  </a:lnTo>
                  <a:lnTo>
                    <a:pt x="91420" y="118550"/>
                  </a:lnTo>
                  <a:lnTo>
                    <a:pt x="90743" y="120705"/>
                  </a:lnTo>
                  <a:lnTo>
                    <a:pt x="89298" y="122141"/>
                  </a:lnTo>
                  <a:lnTo>
                    <a:pt x="87342" y="123099"/>
                  </a:lnTo>
                  <a:lnTo>
                    <a:pt x="81811" y="124636"/>
                  </a:lnTo>
                  <a:lnTo>
                    <a:pt x="78406" y="124846"/>
                  </a:lnTo>
                  <a:lnTo>
                    <a:pt x="71914" y="125004"/>
                  </a:lnTo>
                  <a:lnTo>
                    <a:pt x="62950" y="125014"/>
                  </a:lnTo>
                  <a:lnTo>
                    <a:pt x="60092" y="122368"/>
                  </a:lnTo>
                  <a:lnTo>
                    <a:pt x="53633" y="1160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SMARTInkAnnotation22"/>
            <p:cNvSpPr/>
            <p:nvPr/>
          </p:nvSpPr>
          <p:spPr>
            <a:xfrm>
              <a:off x="4393332" y="3964781"/>
              <a:ext cx="116060" cy="124612"/>
            </a:xfrm>
            <a:custGeom>
              <a:avLst/>
              <a:gdLst/>
              <a:ahLst/>
              <a:cxnLst/>
              <a:rect l="0" t="0" r="0" b="0"/>
              <a:pathLst>
                <a:path w="116060" h="124612">
                  <a:moveTo>
                    <a:pt x="35646" y="0"/>
                  </a:moveTo>
                  <a:lnTo>
                    <a:pt x="27949" y="7688"/>
                  </a:lnTo>
                  <a:lnTo>
                    <a:pt x="24611" y="8378"/>
                  </a:lnTo>
                  <a:lnTo>
                    <a:pt x="22330" y="8562"/>
                  </a:lnTo>
                  <a:lnTo>
                    <a:pt x="20809" y="9676"/>
                  </a:lnTo>
                  <a:lnTo>
                    <a:pt x="19795" y="11412"/>
                  </a:lnTo>
                  <a:lnTo>
                    <a:pt x="19119" y="13561"/>
                  </a:lnTo>
                  <a:lnTo>
                    <a:pt x="17676" y="15986"/>
                  </a:lnTo>
                  <a:lnTo>
                    <a:pt x="15720" y="18595"/>
                  </a:lnTo>
                  <a:lnTo>
                    <a:pt x="10191" y="25170"/>
                  </a:lnTo>
                  <a:lnTo>
                    <a:pt x="9434" y="28715"/>
                  </a:lnTo>
                  <a:lnTo>
                    <a:pt x="9232" y="31050"/>
                  </a:lnTo>
                  <a:lnTo>
                    <a:pt x="9098" y="33598"/>
                  </a:lnTo>
                  <a:lnTo>
                    <a:pt x="8948" y="39076"/>
                  </a:lnTo>
                  <a:lnTo>
                    <a:pt x="7916" y="41925"/>
                  </a:lnTo>
                  <a:lnTo>
                    <a:pt x="6233" y="44817"/>
                  </a:lnTo>
                  <a:lnTo>
                    <a:pt x="4119" y="47738"/>
                  </a:lnTo>
                  <a:lnTo>
                    <a:pt x="2710" y="50677"/>
                  </a:lnTo>
                  <a:lnTo>
                    <a:pt x="1770" y="53628"/>
                  </a:lnTo>
                  <a:lnTo>
                    <a:pt x="1143" y="56588"/>
                  </a:lnTo>
                  <a:lnTo>
                    <a:pt x="726" y="59553"/>
                  </a:lnTo>
                  <a:lnTo>
                    <a:pt x="447" y="62522"/>
                  </a:lnTo>
                  <a:lnTo>
                    <a:pt x="262" y="65494"/>
                  </a:lnTo>
                  <a:lnTo>
                    <a:pt x="55" y="71442"/>
                  </a:lnTo>
                  <a:lnTo>
                    <a:pt x="0" y="74417"/>
                  </a:lnTo>
                  <a:lnTo>
                    <a:pt x="957" y="77392"/>
                  </a:lnTo>
                  <a:lnTo>
                    <a:pt x="2588" y="80368"/>
                  </a:lnTo>
                  <a:lnTo>
                    <a:pt x="4668" y="83344"/>
                  </a:lnTo>
                  <a:lnTo>
                    <a:pt x="6055" y="86320"/>
                  </a:lnTo>
                  <a:lnTo>
                    <a:pt x="6980" y="89297"/>
                  </a:lnTo>
                  <a:lnTo>
                    <a:pt x="7597" y="92273"/>
                  </a:lnTo>
                  <a:lnTo>
                    <a:pt x="9000" y="95250"/>
                  </a:lnTo>
                  <a:lnTo>
                    <a:pt x="10930" y="98226"/>
                  </a:lnTo>
                  <a:lnTo>
                    <a:pt x="16417" y="105392"/>
                  </a:lnTo>
                  <a:lnTo>
                    <a:pt x="19816" y="109018"/>
                  </a:lnTo>
                  <a:lnTo>
                    <a:pt x="22113" y="111374"/>
                  </a:lnTo>
                  <a:lnTo>
                    <a:pt x="24638" y="112944"/>
                  </a:lnTo>
                  <a:lnTo>
                    <a:pt x="27314" y="113991"/>
                  </a:lnTo>
                  <a:lnTo>
                    <a:pt x="30091" y="114689"/>
                  </a:lnTo>
                  <a:lnTo>
                    <a:pt x="32936" y="116147"/>
                  </a:lnTo>
                  <a:lnTo>
                    <a:pt x="35826" y="118111"/>
                  </a:lnTo>
                  <a:lnTo>
                    <a:pt x="38745" y="120413"/>
                  </a:lnTo>
                  <a:lnTo>
                    <a:pt x="42678" y="121947"/>
                  </a:lnTo>
                  <a:lnTo>
                    <a:pt x="47286" y="122969"/>
                  </a:lnTo>
                  <a:lnTo>
                    <a:pt x="52345" y="123652"/>
                  </a:lnTo>
                  <a:lnTo>
                    <a:pt x="56711" y="124106"/>
                  </a:lnTo>
                  <a:lnTo>
                    <a:pt x="60614" y="124409"/>
                  </a:lnTo>
                  <a:lnTo>
                    <a:pt x="64210" y="124611"/>
                  </a:lnTo>
                  <a:lnTo>
                    <a:pt x="67600" y="123754"/>
                  </a:lnTo>
                  <a:lnTo>
                    <a:pt x="70854" y="122190"/>
                  </a:lnTo>
                  <a:lnTo>
                    <a:pt x="74016" y="120155"/>
                  </a:lnTo>
                  <a:lnTo>
                    <a:pt x="77117" y="118799"/>
                  </a:lnTo>
                  <a:lnTo>
                    <a:pt x="80177" y="117894"/>
                  </a:lnTo>
                  <a:lnTo>
                    <a:pt x="87481" y="116443"/>
                  </a:lnTo>
                  <a:lnTo>
                    <a:pt x="89073" y="115331"/>
                  </a:lnTo>
                  <a:lnTo>
                    <a:pt x="91129" y="113599"/>
                  </a:lnTo>
                  <a:lnTo>
                    <a:pt x="93492" y="111451"/>
                  </a:lnTo>
                  <a:lnTo>
                    <a:pt x="98766" y="106419"/>
                  </a:lnTo>
                  <a:lnTo>
                    <a:pt x="101563" y="103688"/>
                  </a:lnTo>
                  <a:lnTo>
                    <a:pt x="103427" y="100875"/>
                  </a:lnTo>
                  <a:lnTo>
                    <a:pt x="104670" y="98008"/>
                  </a:lnTo>
                  <a:lnTo>
                    <a:pt x="105499" y="95104"/>
                  </a:lnTo>
                  <a:lnTo>
                    <a:pt x="107045" y="93168"/>
                  </a:lnTo>
                  <a:lnTo>
                    <a:pt x="109068" y="91878"/>
                  </a:lnTo>
                  <a:lnTo>
                    <a:pt x="111411" y="91017"/>
                  </a:lnTo>
                  <a:lnTo>
                    <a:pt x="112972" y="89452"/>
                  </a:lnTo>
                  <a:lnTo>
                    <a:pt x="114013" y="87415"/>
                  </a:lnTo>
                  <a:lnTo>
                    <a:pt x="114708" y="85066"/>
                  </a:lnTo>
                  <a:lnTo>
                    <a:pt x="115170" y="82508"/>
                  </a:lnTo>
                  <a:lnTo>
                    <a:pt x="115479" y="79810"/>
                  </a:lnTo>
                  <a:lnTo>
                    <a:pt x="115684" y="77019"/>
                  </a:lnTo>
                  <a:lnTo>
                    <a:pt x="115821" y="74167"/>
                  </a:lnTo>
                  <a:lnTo>
                    <a:pt x="115973" y="68351"/>
                  </a:lnTo>
                  <a:lnTo>
                    <a:pt x="116059" y="59498"/>
                  </a:lnTo>
                  <a:lnTo>
                    <a:pt x="115078" y="56533"/>
                  </a:lnTo>
                  <a:lnTo>
                    <a:pt x="113430" y="53564"/>
                  </a:lnTo>
                  <a:lnTo>
                    <a:pt x="111339" y="50592"/>
                  </a:lnTo>
                  <a:lnTo>
                    <a:pt x="109945" y="47618"/>
                  </a:lnTo>
                  <a:lnTo>
                    <a:pt x="109016" y="44644"/>
                  </a:lnTo>
                  <a:lnTo>
                    <a:pt x="107523" y="37482"/>
                  </a:lnTo>
                  <a:lnTo>
                    <a:pt x="104671" y="33856"/>
                  </a:lnTo>
                  <a:lnTo>
                    <a:pt x="102520" y="31501"/>
                  </a:lnTo>
                  <a:lnTo>
                    <a:pt x="97481" y="26237"/>
                  </a:lnTo>
                  <a:lnTo>
                    <a:pt x="85014" y="13609"/>
                  </a:lnTo>
                  <a:lnTo>
                    <a:pt x="82463" y="12049"/>
                  </a:lnTo>
                  <a:lnTo>
                    <a:pt x="79769" y="11010"/>
                  </a:lnTo>
                  <a:lnTo>
                    <a:pt x="76980" y="10316"/>
                  </a:lnTo>
                  <a:lnTo>
                    <a:pt x="74127" y="9854"/>
                  </a:lnTo>
                  <a:lnTo>
                    <a:pt x="71232" y="9546"/>
                  </a:lnTo>
                  <a:lnTo>
                    <a:pt x="68309" y="9341"/>
                  </a:lnTo>
                  <a:lnTo>
                    <a:pt x="65367" y="9203"/>
                  </a:lnTo>
                  <a:lnTo>
                    <a:pt x="59449" y="9051"/>
                  </a:lnTo>
                  <a:lnTo>
                    <a:pt x="35646" y="8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SMARTInkAnnotation23"/>
            <p:cNvSpPr/>
            <p:nvPr/>
          </p:nvSpPr>
          <p:spPr>
            <a:xfrm>
              <a:off x="4527339" y="3964781"/>
              <a:ext cx="134014" cy="125006"/>
            </a:xfrm>
            <a:custGeom>
              <a:avLst/>
              <a:gdLst/>
              <a:ahLst/>
              <a:cxnLst/>
              <a:rect l="0" t="0" r="0" b="0"/>
              <a:pathLst>
                <a:path w="134014" h="125006">
                  <a:moveTo>
                    <a:pt x="17844" y="8929"/>
                  </a:moveTo>
                  <a:lnTo>
                    <a:pt x="17844" y="16618"/>
                  </a:lnTo>
                  <a:lnTo>
                    <a:pt x="16851" y="17032"/>
                  </a:lnTo>
                  <a:lnTo>
                    <a:pt x="13099" y="17492"/>
                  </a:lnTo>
                  <a:lnTo>
                    <a:pt x="11701" y="18606"/>
                  </a:lnTo>
                  <a:lnTo>
                    <a:pt x="10769" y="20342"/>
                  </a:lnTo>
                  <a:lnTo>
                    <a:pt x="9274" y="25516"/>
                  </a:lnTo>
                  <a:lnTo>
                    <a:pt x="6420" y="28869"/>
                  </a:lnTo>
                  <a:lnTo>
                    <a:pt x="4269" y="31152"/>
                  </a:lnTo>
                  <a:lnTo>
                    <a:pt x="2835" y="33666"/>
                  </a:lnTo>
                  <a:lnTo>
                    <a:pt x="1879" y="36335"/>
                  </a:lnTo>
                  <a:lnTo>
                    <a:pt x="1241" y="39106"/>
                  </a:lnTo>
                  <a:lnTo>
                    <a:pt x="816" y="41946"/>
                  </a:lnTo>
                  <a:lnTo>
                    <a:pt x="533" y="44831"/>
                  </a:lnTo>
                  <a:lnTo>
                    <a:pt x="78" y="51850"/>
                  </a:lnTo>
                  <a:lnTo>
                    <a:pt x="16" y="55456"/>
                  </a:lnTo>
                  <a:lnTo>
                    <a:pt x="0" y="57807"/>
                  </a:lnTo>
                  <a:lnTo>
                    <a:pt x="981" y="60366"/>
                  </a:lnTo>
                  <a:lnTo>
                    <a:pt x="2630" y="63064"/>
                  </a:lnTo>
                  <a:lnTo>
                    <a:pt x="4721" y="65855"/>
                  </a:lnTo>
                  <a:lnTo>
                    <a:pt x="6116" y="68708"/>
                  </a:lnTo>
                  <a:lnTo>
                    <a:pt x="7046" y="71602"/>
                  </a:lnTo>
                  <a:lnTo>
                    <a:pt x="7665" y="74523"/>
                  </a:lnTo>
                  <a:lnTo>
                    <a:pt x="8079" y="77464"/>
                  </a:lnTo>
                  <a:lnTo>
                    <a:pt x="8354" y="80416"/>
                  </a:lnTo>
                  <a:lnTo>
                    <a:pt x="8538" y="83376"/>
                  </a:lnTo>
                  <a:lnTo>
                    <a:pt x="9653" y="86342"/>
                  </a:lnTo>
                  <a:lnTo>
                    <a:pt x="11390" y="89311"/>
                  </a:lnTo>
                  <a:lnTo>
                    <a:pt x="13542" y="92283"/>
                  </a:lnTo>
                  <a:lnTo>
                    <a:pt x="14975" y="95256"/>
                  </a:lnTo>
                  <a:lnTo>
                    <a:pt x="15932" y="98231"/>
                  </a:lnTo>
                  <a:lnTo>
                    <a:pt x="16569" y="101206"/>
                  </a:lnTo>
                  <a:lnTo>
                    <a:pt x="17987" y="104181"/>
                  </a:lnTo>
                  <a:lnTo>
                    <a:pt x="19926" y="107157"/>
                  </a:lnTo>
                  <a:lnTo>
                    <a:pt x="22212" y="110134"/>
                  </a:lnTo>
                  <a:lnTo>
                    <a:pt x="24728" y="112118"/>
                  </a:lnTo>
                  <a:lnTo>
                    <a:pt x="27400" y="113441"/>
                  </a:lnTo>
                  <a:lnTo>
                    <a:pt x="30174" y="114323"/>
                  </a:lnTo>
                  <a:lnTo>
                    <a:pt x="32023" y="115902"/>
                  </a:lnTo>
                  <a:lnTo>
                    <a:pt x="33256" y="117948"/>
                  </a:lnTo>
                  <a:lnTo>
                    <a:pt x="34078" y="120304"/>
                  </a:lnTo>
                  <a:lnTo>
                    <a:pt x="35619" y="121874"/>
                  </a:lnTo>
                  <a:lnTo>
                    <a:pt x="37640" y="122921"/>
                  </a:lnTo>
                  <a:lnTo>
                    <a:pt x="39980" y="123620"/>
                  </a:lnTo>
                  <a:lnTo>
                    <a:pt x="42533" y="124085"/>
                  </a:lnTo>
                  <a:lnTo>
                    <a:pt x="45229" y="124395"/>
                  </a:lnTo>
                  <a:lnTo>
                    <a:pt x="48019" y="124602"/>
                  </a:lnTo>
                  <a:lnTo>
                    <a:pt x="51865" y="124740"/>
                  </a:lnTo>
                  <a:lnTo>
                    <a:pt x="69664" y="124961"/>
                  </a:lnTo>
                  <a:lnTo>
                    <a:pt x="78292" y="125005"/>
                  </a:lnTo>
                  <a:lnTo>
                    <a:pt x="82120" y="122365"/>
                  </a:lnTo>
                  <a:lnTo>
                    <a:pt x="84531" y="120272"/>
                  </a:lnTo>
                  <a:lnTo>
                    <a:pt x="87132" y="118877"/>
                  </a:lnTo>
                  <a:lnTo>
                    <a:pt x="89859" y="117946"/>
                  </a:lnTo>
                  <a:lnTo>
                    <a:pt x="92671" y="117326"/>
                  </a:lnTo>
                  <a:lnTo>
                    <a:pt x="95538" y="115921"/>
                  </a:lnTo>
                  <a:lnTo>
                    <a:pt x="98443" y="113991"/>
                  </a:lnTo>
                  <a:lnTo>
                    <a:pt x="101373" y="111713"/>
                  </a:lnTo>
                  <a:lnTo>
                    <a:pt x="103326" y="109202"/>
                  </a:lnTo>
                  <a:lnTo>
                    <a:pt x="104628" y="106535"/>
                  </a:lnTo>
                  <a:lnTo>
                    <a:pt x="105496" y="103766"/>
                  </a:lnTo>
                  <a:lnTo>
                    <a:pt x="107068" y="100927"/>
                  </a:lnTo>
                  <a:lnTo>
                    <a:pt x="109109" y="98043"/>
                  </a:lnTo>
                  <a:lnTo>
                    <a:pt x="111463" y="95128"/>
                  </a:lnTo>
                  <a:lnTo>
                    <a:pt x="114026" y="92191"/>
                  </a:lnTo>
                  <a:lnTo>
                    <a:pt x="116728" y="89242"/>
                  </a:lnTo>
                  <a:lnTo>
                    <a:pt x="123454" y="82120"/>
                  </a:lnTo>
                  <a:lnTo>
                    <a:pt x="129365" y="76146"/>
                  </a:lnTo>
                  <a:lnTo>
                    <a:pt x="130926" y="72592"/>
                  </a:lnTo>
                  <a:lnTo>
                    <a:pt x="131966" y="68239"/>
                  </a:lnTo>
                  <a:lnTo>
                    <a:pt x="133638" y="56474"/>
                  </a:lnTo>
                  <a:lnTo>
                    <a:pt x="133774" y="54516"/>
                  </a:lnTo>
                  <a:lnTo>
                    <a:pt x="133866" y="52219"/>
                  </a:lnTo>
                  <a:lnTo>
                    <a:pt x="133967" y="47021"/>
                  </a:lnTo>
                  <a:lnTo>
                    <a:pt x="134013" y="41403"/>
                  </a:lnTo>
                  <a:lnTo>
                    <a:pt x="133031" y="38516"/>
                  </a:lnTo>
                  <a:lnTo>
                    <a:pt x="131384" y="35600"/>
                  </a:lnTo>
                  <a:lnTo>
                    <a:pt x="129293" y="32663"/>
                  </a:lnTo>
                  <a:lnTo>
                    <a:pt x="126905" y="30704"/>
                  </a:lnTo>
                  <a:lnTo>
                    <a:pt x="124320" y="29400"/>
                  </a:lnTo>
                  <a:lnTo>
                    <a:pt x="121604" y="28529"/>
                  </a:lnTo>
                  <a:lnTo>
                    <a:pt x="119793" y="26957"/>
                  </a:lnTo>
                  <a:lnTo>
                    <a:pt x="118586" y="24917"/>
                  </a:lnTo>
                  <a:lnTo>
                    <a:pt x="117781" y="22564"/>
                  </a:lnTo>
                  <a:lnTo>
                    <a:pt x="116251" y="20004"/>
                  </a:lnTo>
                  <a:lnTo>
                    <a:pt x="114238" y="17305"/>
                  </a:lnTo>
                  <a:lnTo>
                    <a:pt x="111903" y="14513"/>
                  </a:lnTo>
                  <a:lnTo>
                    <a:pt x="108360" y="11660"/>
                  </a:lnTo>
                  <a:lnTo>
                    <a:pt x="104011" y="8765"/>
                  </a:lnTo>
                  <a:lnTo>
                    <a:pt x="99125" y="5843"/>
                  </a:lnTo>
                  <a:lnTo>
                    <a:pt x="94875" y="3895"/>
                  </a:lnTo>
                  <a:lnTo>
                    <a:pt x="91048" y="2597"/>
                  </a:lnTo>
                  <a:lnTo>
                    <a:pt x="87504" y="1731"/>
                  </a:lnTo>
                  <a:lnTo>
                    <a:pt x="84148" y="1154"/>
                  </a:lnTo>
                  <a:lnTo>
                    <a:pt x="80918" y="769"/>
                  </a:lnTo>
                  <a:lnTo>
                    <a:pt x="77770" y="513"/>
                  </a:lnTo>
                  <a:lnTo>
                    <a:pt x="73687" y="342"/>
                  </a:lnTo>
                  <a:lnTo>
                    <a:pt x="59441" y="101"/>
                  </a:lnTo>
                  <a:lnTo>
                    <a:pt x="2678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SMARTInkAnnotation24"/>
            <p:cNvSpPr/>
            <p:nvPr/>
          </p:nvSpPr>
          <p:spPr>
            <a:xfrm>
              <a:off x="6735201" y="3920132"/>
              <a:ext cx="178777" cy="178595"/>
            </a:xfrm>
            <a:custGeom>
              <a:avLst/>
              <a:gdLst/>
              <a:ahLst/>
              <a:cxnLst/>
              <a:rect l="0" t="0" r="0" b="0"/>
              <a:pathLst>
                <a:path w="178777" h="178595">
                  <a:moveTo>
                    <a:pt x="0" y="0"/>
                  </a:moveTo>
                  <a:lnTo>
                    <a:pt x="4744" y="0"/>
                  </a:lnTo>
                  <a:lnTo>
                    <a:pt x="6143" y="993"/>
                  </a:lnTo>
                  <a:lnTo>
                    <a:pt x="7075" y="2646"/>
                  </a:lnTo>
                  <a:lnTo>
                    <a:pt x="8110" y="7129"/>
                  </a:lnTo>
                  <a:lnTo>
                    <a:pt x="8571" y="12429"/>
                  </a:lnTo>
                  <a:lnTo>
                    <a:pt x="8829" y="16250"/>
                  </a:lnTo>
                  <a:lnTo>
                    <a:pt x="11538" y="19790"/>
                  </a:lnTo>
                  <a:lnTo>
                    <a:pt x="13651" y="22123"/>
                  </a:lnTo>
                  <a:lnTo>
                    <a:pt x="15060" y="24671"/>
                  </a:lnTo>
                  <a:lnTo>
                    <a:pt x="16625" y="30147"/>
                  </a:lnTo>
                  <a:lnTo>
                    <a:pt x="17043" y="32997"/>
                  </a:lnTo>
                  <a:lnTo>
                    <a:pt x="17320" y="35889"/>
                  </a:lnTo>
                  <a:lnTo>
                    <a:pt x="17506" y="38808"/>
                  </a:lnTo>
                  <a:lnTo>
                    <a:pt x="17713" y="44699"/>
                  </a:lnTo>
                  <a:lnTo>
                    <a:pt x="17828" y="56239"/>
                  </a:lnTo>
                  <a:lnTo>
                    <a:pt x="17844" y="61305"/>
                  </a:lnTo>
                  <a:lnTo>
                    <a:pt x="18849" y="65675"/>
                  </a:lnTo>
                  <a:lnTo>
                    <a:pt x="20512" y="69581"/>
                  </a:lnTo>
                  <a:lnTo>
                    <a:pt x="22613" y="73176"/>
                  </a:lnTo>
                  <a:lnTo>
                    <a:pt x="24014" y="76565"/>
                  </a:lnTo>
                  <a:lnTo>
                    <a:pt x="24948" y="79817"/>
                  </a:lnTo>
                  <a:lnTo>
                    <a:pt x="25570" y="82977"/>
                  </a:lnTo>
                  <a:lnTo>
                    <a:pt x="26980" y="86076"/>
                  </a:lnTo>
                  <a:lnTo>
                    <a:pt x="28911" y="89134"/>
                  </a:lnTo>
                  <a:lnTo>
                    <a:pt x="31192" y="92165"/>
                  </a:lnTo>
                  <a:lnTo>
                    <a:pt x="33707" y="95178"/>
                  </a:lnTo>
                  <a:lnTo>
                    <a:pt x="36376" y="98178"/>
                  </a:lnTo>
                  <a:lnTo>
                    <a:pt x="39149" y="101172"/>
                  </a:lnTo>
                  <a:lnTo>
                    <a:pt x="40997" y="105151"/>
                  </a:lnTo>
                  <a:lnTo>
                    <a:pt x="42230" y="109788"/>
                  </a:lnTo>
                  <a:lnTo>
                    <a:pt x="43051" y="114864"/>
                  </a:lnTo>
                  <a:lnTo>
                    <a:pt x="44592" y="118248"/>
                  </a:lnTo>
                  <a:lnTo>
                    <a:pt x="46612" y="120504"/>
                  </a:lnTo>
                  <a:lnTo>
                    <a:pt x="51506" y="124002"/>
                  </a:lnTo>
                  <a:lnTo>
                    <a:pt x="56992" y="128865"/>
                  </a:lnTo>
                  <a:lnTo>
                    <a:pt x="62739" y="134333"/>
                  </a:lnTo>
                  <a:lnTo>
                    <a:pt x="65663" y="137181"/>
                  </a:lnTo>
                  <a:lnTo>
                    <a:pt x="69599" y="140071"/>
                  </a:lnTo>
                  <a:lnTo>
                    <a:pt x="74209" y="142990"/>
                  </a:lnTo>
                  <a:lnTo>
                    <a:pt x="79269" y="145929"/>
                  </a:lnTo>
                  <a:lnTo>
                    <a:pt x="83635" y="148880"/>
                  </a:lnTo>
                  <a:lnTo>
                    <a:pt x="87539" y="151839"/>
                  </a:lnTo>
                  <a:lnTo>
                    <a:pt x="91135" y="154804"/>
                  </a:lnTo>
                  <a:lnTo>
                    <a:pt x="94526" y="156781"/>
                  </a:lnTo>
                  <a:lnTo>
                    <a:pt x="97779" y="158099"/>
                  </a:lnTo>
                  <a:lnTo>
                    <a:pt x="100941" y="158977"/>
                  </a:lnTo>
                  <a:lnTo>
                    <a:pt x="105036" y="159563"/>
                  </a:lnTo>
                  <a:lnTo>
                    <a:pt x="109751" y="159954"/>
                  </a:lnTo>
                  <a:lnTo>
                    <a:pt x="114883" y="160214"/>
                  </a:lnTo>
                  <a:lnTo>
                    <a:pt x="119296" y="161380"/>
                  </a:lnTo>
                  <a:lnTo>
                    <a:pt x="123232" y="163149"/>
                  </a:lnTo>
                  <a:lnTo>
                    <a:pt x="126849" y="165321"/>
                  </a:lnTo>
                  <a:lnTo>
                    <a:pt x="130253" y="166769"/>
                  </a:lnTo>
                  <a:lnTo>
                    <a:pt x="133516" y="167734"/>
                  </a:lnTo>
                  <a:lnTo>
                    <a:pt x="136684" y="168378"/>
                  </a:lnTo>
                  <a:lnTo>
                    <a:pt x="140783" y="168806"/>
                  </a:lnTo>
                  <a:lnTo>
                    <a:pt x="145502" y="169092"/>
                  </a:lnTo>
                  <a:lnTo>
                    <a:pt x="150634" y="169283"/>
                  </a:lnTo>
                  <a:lnTo>
                    <a:pt x="155049" y="170402"/>
                  </a:lnTo>
                  <a:lnTo>
                    <a:pt x="158985" y="172141"/>
                  </a:lnTo>
                  <a:lnTo>
                    <a:pt x="162602" y="174292"/>
                  </a:lnTo>
                  <a:lnTo>
                    <a:pt x="166007" y="175726"/>
                  </a:lnTo>
                  <a:lnTo>
                    <a:pt x="169271" y="176682"/>
                  </a:lnTo>
                  <a:lnTo>
                    <a:pt x="178776" y="1785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SMARTInkAnnotation25"/>
            <p:cNvSpPr/>
            <p:nvPr/>
          </p:nvSpPr>
          <p:spPr>
            <a:xfrm>
              <a:off x="6851405" y="4000500"/>
              <a:ext cx="8940" cy="169665"/>
            </a:xfrm>
            <a:custGeom>
              <a:avLst/>
              <a:gdLst/>
              <a:ahLst/>
              <a:cxnLst/>
              <a:rect l="0" t="0" r="0" b="0"/>
              <a:pathLst>
                <a:path w="8940" h="169665">
                  <a:moveTo>
                    <a:pt x="0" y="0"/>
                  </a:moveTo>
                  <a:lnTo>
                    <a:pt x="8571" y="8561"/>
                  </a:lnTo>
                  <a:lnTo>
                    <a:pt x="8830" y="13561"/>
                  </a:lnTo>
                  <a:lnTo>
                    <a:pt x="8935" y="28715"/>
                  </a:lnTo>
                  <a:lnTo>
                    <a:pt x="8939" y="47737"/>
                  </a:lnTo>
                  <a:lnTo>
                    <a:pt x="7946" y="50676"/>
                  </a:lnTo>
                  <a:lnTo>
                    <a:pt x="6291" y="53628"/>
                  </a:lnTo>
                  <a:lnTo>
                    <a:pt x="4194" y="56588"/>
                  </a:lnTo>
                  <a:lnTo>
                    <a:pt x="2796" y="59553"/>
                  </a:lnTo>
                  <a:lnTo>
                    <a:pt x="1865" y="62522"/>
                  </a:lnTo>
                  <a:lnTo>
                    <a:pt x="1243" y="65494"/>
                  </a:lnTo>
                  <a:lnTo>
                    <a:pt x="829" y="68467"/>
                  </a:lnTo>
                  <a:lnTo>
                    <a:pt x="552" y="71441"/>
                  </a:lnTo>
                  <a:lnTo>
                    <a:pt x="369" y="74416"/>
                  </a:lnTo>
                  <a:lnTo>
                    <a:pt x="164" y="83014"/>
                  </a:lnTo>
                  <a:lnTo>
                    <a:pt x="0" y="16966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SMARTInkAnnotation26"/>
            <p:cNvSpPr/>
            <p:nvPr/>
          </p:nvSpPr>
          <p:spPr>
            <a:xfrm>
              <a:off x="1497036" y="4402336"/>
              <a:ext cx="35757" cy="232173"/>
            </a:xfrm>
            <a:custGeom>
              <a:avLst/>
              <a:gdLst/>
              <a:ahLst/>
              <a:cxnLst/>
              <a:rect l="0" t="0" r="0" b="0"/>
              <a:pathLst>
                <a:path w="35757" h="232173">
                  <a:moveTo>
                    <a:pt x="0" y="0"/>
                  </a:moveTo>
                  <a:lnTo>
                    <a:pt x="0" y="22200"/>
                  </a:lnTo>
                  <a:lnTo>
                    <a:pt x="993" y="24722"/>
                  </a:lnTo>
                  <a:lnTo>
                    <a:pt x="2649" y="27395"/>
                  </a:lnTo>
                  <a:lnTo>
                    <a:pt x="4746" y="30169"/>
                  </a:lnTo>
                  <a:lnTo>
                    <a:pt x="6143" y="33011"/>
                  </a:lnTo>
                  <a:lnTo>
                    <a:pt x="7075" y="35898"/>
                  </a:lnTo>
                  <a:lnTo>
                    <a:pt x="8111" y="41751"/>
                  </a:lnTo>
                  <a:lnTo>
                    <a:pt x="8571" y="47660"/>
                  </a:lnTo>
                  <a:lnTo>
                    <a:pt x="8775" y="53594"/>
                  </a:lnTo>
                  <a:lnTo>
                    <a:pt x="8830" y="56565"/>
                  </a:lnTo>
                  <a:lnTo>
                    <a:pt x="9860" y="59538"/>
                  </a:lnTo>
                  <a:lnTo>
                    <a:pt x="11539" y="62513"/>
                  </a:lnTo>
                  <a:lnTo>
                    <a:pt x="13652" y="65488"/>
                  </a:lnTo>
                  <a:lnTo>
                    <a:pt x="15061" y="68463"/>
                  </a:lnTo>
                  <a:lnTo>
                    <a:pt x="16000" y="71439"/>
                  </a:lnTo>
                  <a:lnTo>
                    <a:pt x="16626" y="74415"/>
                  </a:lnTo>
                  <a:lnTo>
                    <a:pt x="18037" y="77391"/>
                  </a:lnTo>
                  <a:lnTo>
                    <a:pt x="19970" y="80367"/>
                  </a:lnTo>
                  <a:lnTo>
                    <a:pt x="22252" y="83344"/>
                  </a:lnTo>
                  <a:lnTo>
                    <a:pt x="23774" y="86320"/>
                  </a:lnTo>
                  <a:lnTo>
                    <a:pt x="24788" y="89297"/>
                  </a:lnTo>
                  <a:lnTo>
                    <a:pt x="25464" y="92273"/>
                  </a:lnTo>
                  <a:lnTo>
                    <a:pt x="25915" y="96242"/>
                  </a:lnTo>
                  <a:lnTo>
                    <a:pt x="26216" y="100872"/>
                  </a:lnTo>
                  <a:lnTo>
                    <a:pt x="26416" y="105944"/>
                  </a:lnTo>
                  <a:lnTo>
                    <a:pt x="27543" y="110316"/>
                  </a:lnTo>
                  <a:lnTo>
                    <a:pt x="29287" y="114224"/>
                  </a:lnTo>
                  <a:lnTo>
                    <a:pt x="31443" y="117821"/>
                  </a:lnTo>
                  <a:lnTo>
                    <a:pt x="32881" y="121211"/>
                  </a:lnTo>
                  <a:lnTo>
                    <a:pt x="33839" y="124464"/>
                  </a:lnTo>
                  <a:lnTo>
                    <a:pt x="34904" y="130723"/>
                  </a:lnTo>
                  <a:lnTo>
                    <a:pt x="35377" y="136813"/>
                  </a:lnTo>
                  <a:lnTo>
                    <a:pt x="35587" y="142826"/>
                  </a:lnTo>
                  <a:lnTo>
                    <a:pt x="35722" y="154771"/>
                  </a:lnTo>
                  <a:lnTo>
                    <a:pt x="35756" y="190900"/>
                  </a:lnTo>
                  <a:lnTo>
                    <a:pt x="34763" y="193743"/>
                  </a:lnTo>
                  <a:lnTo>
                    <a:pt x="33107" y="196631"/>
                  </a:lnTo>
                  <a:lnTo>
                    <a:pt x="28059" y="203654"/>
                  </a:lnTo>
                  <a:lnTo>
                    <a:pt x="26652" y="205222"/>
                  </a:lnTo>
                  <a:lnTo>
                    <a:pt x="22440" y="209611"/>
                  </a:lnTo>
                  <a:lnTo>
                    <a:pt x="20919" y="212171"/>
                  </a:lnTo>
                  <a:lnTo>
                    <a:pt x="19905" y="214868"/>
                  </a:lnTo>
                  <a:lnTo>
                    <a:pt x="19230" y="217660"/>
                  </a:lnTo>
                  <a:lnTo>
                    <a:pt x="17786" y="219521"/>
                  </a:lnTo>
                  <a:lnTo>
                    <a:pt x="15830" y="220761"/>
                  </a:lnTo>
                  <a:lnTo>
                    <a:pt x="10300" y="222752"/>
                  </a:lnTo>
                  <a:lnTo>
                    <a:pt x="9847" y="223907"/>
                  </a:lnTo>
                  <a:lnTo>
                    <a:pt x="9058" y="230888"/>
                  </a:lnTo>
                  <a:lnTo>
                    <a:pt x="8939" y="2321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SMARTInkAnnotation27"/>
            <p:cNvSpPr/>
            <p:nvPr/>
          </p:nvSpPr>
          <p:spPr>
            <a:xfrm>
              <a:off x="1586435" y="4509492"/>
              <a:ext cx="133960" cy="125016"/>
            </a:xfrm>
            <a:custGeom>
              <a:avLst/>
              <a:gdLst/>
              <a:ahLst/>
              <a:cxnLst/>
              <a:rect l="0" t="0" r="0" b="0"/>
              <a:pathLst>
                <a:path w="133960" h="125016">
                  <a:moveTo>
                    <a:pt x="26806" y="8930"/>
                  </a:moveTo>
                  <a:lnTo>
                    <a:pt x="26806" y="13670"/>
                  </a:lnTo>
                  <a:lnTo>
                    <a:pt x="25813" y="15066"/>
                  </a:lnTo>
                  <a:lnTo>
                    <a:pt x="24158" y="15998"/>
                  </a:lnTo>
                  <a:lnTo>
                    <a:pt x="19110" y="17492"/>
                  </a:lnTo>
                  <a:lnTo>
                    <a:pt x="18696" y="18606"/>
                  </a:lnTo>
                  <a:lnTo>
                    <a:pt x="18236" y="22491"/>
                  </a:lnTo>
                  <a:lnTo>
                    <a:pt x="18113" y="24916"/>
                  </a:lnTo>
                  <a:lnTo>
                    <a:pt x="17977" y="30256"/>
                  </a:lnTo>
                  <a:lnTo>
                    <a:pt x="16947" y="33069"/>
                  </a:lnTo>
                  <a:lnTo>
                    <a:pt x="15268" y="35937"/>
                  </a:lnTo>
                  <a:lnTo>
                    <a:pt x="13155" y="38841"/>
                  </a:lnTo>
                  <a:lnTo>
                    <a:pt x="11746" y="41769"/>
                  </a:lnTo>
                  <a:lnTo>
                    <a:pt x="10807" y="44712"/>
                  </a:lnTo>
                  <a:lnTo>
                    <a:pt x="10181" y="47668"/>
                  </a:lnTo>
                  <a:lnTo>
                    <a:pt x="9763" y="50630"/>
                  </a:lnTo>
                  <a:lnTo>
                    <a:pt x="9485" y="53597"/>
                  </a:lnTo>
                  <a:lnTo>
                    <a:pt x="9300" y="56568"/>
                  </a:lnTo>
                  <a:lnTo>
                    <a:pt x="8183" y="59539"/>
                  </a:lnTo>
                  <a:lnTo>
                    <a:pt x="6445" y="62514"/>
                  </a:lnTo>
                  <a:lnTo>
                    <a:pt x="4293" y="65488"/>
                  </a:lnTo>
                  <a:lnTo>
                    <a:pt x="2859" y="69456"/>
                  </a:lnTo>
                  <a:lnTo>
                    <a:pt x="1903" y="74085"/>
                  </a:lnTo>
                  <a:lnTo>
                    <a:pt x="1265" y="79156"/>
                  </a:lnTo>
                  <a:lnTo>
                    <a:pt x="840" y="83528"/>
                  </a:lnTo>
                  <a:lnTo>
                    <a:pt x="556" y="87435"/>
                  </a:lnTo>
                  <a:lnTo>
                    <a:pt x="102" y="96095"/>
                  </a:lnTo>
                  <a:lnTo>
                    <a:pt x="40" y="99925"/>
                  </a:lnTo>
                  <a:lnTo>
                    <a:pt x="0" y="110468"/>
                  </a:lnTo>
                  <a:lnTo>
                    <a:pt x="990" y="112341"/>
                  </a:lnTo>
                  <a:lnTo>
                    <a:pt x="2643" y="113590"/>
                  </a:lnTo>
                  <a:lnTo>
                    <a:pt x="4738" y="114421"/>
                  </a:lnTo>
                  <a:lnTo>
                    <a:pt x="6135" y="115969"/>
                  </a:lnTo>
                  <a:lnTo>
                    <a:pt x="7066" y="117992"/>
                  </a:lnTo>
                  <a:lnTo>
                    <a:pt x="7687" y="120333"/>
                  </a:lnTo>
                  <a:lnTo>
                    <a:pt x="9094" y="121894"/>
                  </a:lnTo>
                  <a:lnTo>
                    <a:pt x="11025" y="122934"/>
                  </a:lnTo>
                  <a:lnTo>
                    <a:pt x="16516" y="124604"/>
                  </a:lnTo>
                  <a:lnTo>
                    <a:pt x="19915" y="124833"/>
                  </a:lnTo>
                  <a:lnTo>
                    <a:pt x="25445" y="124979"/>
                  </a:lnTo>
                  <a:lnTo>
                    <a:pt x="51893" y="125015"/>
                  </a:lnTo>
                  <a:lnTo>
                    <a:pt x="55503" y="122369"/>
                  </a:lnTo>
                  <a:lnTo>
                    <a:pt x="57856" y="120275"/>
                  </a:lnTo>
                  <a:lnTo>
                    <a:pt x="60418" y="118878"/>
                  </a:lnTo>
                  <a:lnTo>
                    <a:pt x="63119" y="117948"/>
                  </a:lnTo>
                  <a:lnTo>
                    <a:pt x="65912" y="117327"/>
                  </a:lnTo>
                  <a:lnTo>
                    <a:pt x="68769" y="115921"/>
                  </a:lnTo>
                  <a:lnTo>
                    <a:pt x="71666" y="113991"/>
                  </a:lnTo>
                  <a:lnTo>
                    <a:pt x="74590" y="111713"/>
                  </a:lnTo>
                  <a:lnTo>
                    <a:pt x="77533" y="110194"/>
                  </a:lnTo>
                  <a:lnTo>
                    <a:pt x="80488" y="109181"/>
                  </a:lnTo>
                  <a:lnTo>
                    <a:pt x="83452" y="108506"/>
                  </a:lnTo>
                  <a:lnTo>
                    <a:pt x="86421" y="107064"/>
                  </a:lnTo>
                  <a:lnTo>
                    <a:pt x="89393" y="105110"/>
                  </a:lnTo>
                  <a:lnTo>
                    <a:pt x="92368" y="102816"/>
                  </a:lnTo>
                  <a:lnTo>
                    <a:pt x="95344" y="100294"/>
                  </a:lnTo>
                  <a:lnTo>
                    <a:pt x="98322" y="97620"/>
                  </a:lnTo>
                  <a:lnTo>
                    <a:pt x="104278" y="92004"/>
                  </a:lnTo>
                  <a:lnTo>
                    <a:pt x="110237" y="86200"/>
                  </a:lnTo>
                  <a:lnTo>
                    <a:pt x="113216" y="84256"/>
                  </a:lnTo>
                  <a:lnTo>
                    <a:pt x="116195" y="82959"/>
                  </a:lnTo>
                  <a:lnTo>
                    <a:pt x="119175" y="82095"/>
                  </a:lnTo>
                  <a:lnTo>
                    <a:pt x="121161" y="80527"/>
                  </a:lnTo>
                  <a:lnTo>
                    <a:pt x="122485" y="78489"/>
                  </a:lnTo>
                  <a:lnTo>
                    <a:pt x="123368" y="76139"/>
                  </a:lnTo>
                  <a:lnTo>
                    <a:pt x="123957" y="73579"/>
                  </a:lnTo>
                  <a:lnTo>
                    <a:pt x="124349" y="70881"/>
                  </a:lnTo>
                  <a:lnTo>
                    <a:pt x="124611" y="68090"/>
                  </a:lnTo>
                  <a:lnTo>
                    <a:pt x="125778" y="65237"/>
                  </a:lnTo>
                  <a:lnTo>
                    <a:pt x="127550" y="62343"/>
                  </a:lnTo>
                  <a:lnTo>
                    <a:pt x="129724" y="59421"/>
                  </a:lnTo>
                  <a:lnTo>
                    <a:pt x="131174" y="56482"/>
                  </a:lnTo>
                  <a:lnTo>
                    <a:pt x="132140" y="53529"/>
                  </a:lnTo>
                  <a:lnTo>
                    <a:pt x="132784" y="50569"/>
                  </a:lnTo>
                  <a:lnTo>
                    <a:pt x="133214" y="47603"/>
                  </a:lnTo>
                  <a:lnTo>
                    <a:pt x="133500" y="44634"/>
                  </a:lnTo>
                  <a:lnTo>
                    <a:pt x="133691" y="41662"/>
                  </a:lnTo>
                  <a:lnTo>
                    <a:pt x="133818" y="38689"/>
                  </a:lnTo>
                  <a:lnTo>
                    <a:pt x="133959" y="32739"/>
                  </a:lnTo>
                  <a:lnTo>
                    <a:pt x="133004" y="29764"/>
                  </a:lnTo>
                  <a:lnTo>
                    <a:pt x="131374" y="26788"/>
                  </a:lnTo>
                  <a:lnTo>
                    <a:pt x="129294" y="23811"/>
                  </a:lnTo>
                  <a:lnTo>
                    <a:pt x="127907" y="20835"/>
                  </a:lnTo>
                  <a:lnTo>
                    <a:pt x="126983" y="17859"/>
                  </a:lnTo>
                  <a:lnTo>
                    <a:pt x="125499" y="10694"/>
                  </a:lnTo>
                  <a:lnTo>
                    <a:pt x="122648" y="7068"/>
                  </a:lnTo>
                  <a:lnTo>
                    <a:pt x="117469" y="1397"/>
                  </a:lnTo>
                  <a:lnTo>
                    <a:pt x="116051" y="931"/>
                  </a:lnTo>
                  <a:lnTo>
                    <a:pt x="114113" y="621"/>
                  </a:lnTo>
                  <a:lnTo>
                    <a:pt x="111827" y="414"/>
                  </a:lnTo>
                  <a:lnTo>
                    <a:pt x="109310" y="276"/>
                  </a:lnTo>
                  <a:lnTo>
                    <a:pt x="103865" y="123"/>
                  </a:lnTo>
                  <a:lnTo>
                    <a:pt x="6256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SMARTInkAnnotation28"/>
            <p:cNvSpPr/>
            <p:nvPr/>
          </p:nvSpPr>
          <p:spPr>
            <a:xfrm>
              <a:off x="1729857" y="4509492"/>
              <a:ext cx="169428" cy="133946"/>
            </a:xfrm>
            <a:custGeom>
              <a:avLst/>
              <a:gdLst/>
              <a:ahLst/>
              <a:cxnLst/>
              <a:rect l="0" t="0" r="0" b="0"/>
              <a:pathLst>
                <a:path w="169428" h="133946">
                  <a:moveTo>
                    <a:pt x="44283" y="0"/>
                  </a:moveTo>
                  <a:lnTo>
                    <a:pt x="39538" y="4740"/>
                  </a:lnTo>
                  <a:lnTo>
                    <a:pt x="38140" y="7129"/>
                  </a:lnTo>
                  <a:lnTo>
                    <a:pt x="37208" y="9713"/>
                  </a:lnTo>
                  <a:lnTo>
                    <a:pt x="36587" y="12429"/>
                  </a:lnTo>
                  <a:lnTo>
                    <a:pt x="35180" y="14239"/>
                  </a:lnTo>
                  <a:lnTo>
                    <a:pt x="33248" y="15446"/>
                  </a:lnTo>
                  <a:lnTo>
                    <a:pt x="30967" y="16250"/>
                  </a:lnTo>
                  <a:lnTo>
                    <a:pt x="29447" y="18771"/>
                  </a:lnTo>
                  <a:lnTo>
                    <a:pt x="28433" y="22436"/>
                  </a:lnTo>
                  <a:lnTo>
                    <a:pt x="27757" y="26864"/>
                  </a:lnTo>
                  <a:lnTo>
                    <a:pt x="26313" y="30807"/>
                  </a:lnTo>
                  <a:lnTo>
                    <a:pt x="24358" y="34429"/>
                  </a:lnTo>
                  <a:lnTo>
                    <a:pt x="22061" y="37836"/>
                  </a:lnTo>
                  <a:lnTo>
                    <a:pt x="19536" y="41099"/>
                  </a:lnTo>
                  <a:lnTo>
                    <a:pt x="16860" y="44266"/>
                  </a:lnTo>
                  <a:lnTo>
                    <a:pt x="14083" y="47370"/>
                  </a:lnTo>
                  <a:lnTo>
                    <a:pt x="12231" y="50431"/>
                  </a:lnTo>
                  <a:lnTo>
                    <a:pt x="10997" y="53465"/>
                  </a:lnTo>
                  <a:lnTo>
                    <a:pt x="10174" y="56479"/>
                  </a:lnTo>
                  <a:lnTo>
                    <a:pt x="8632" y="59481"/>
                  </a:lnTo>
                  <a:lnTo>
                    <a:pt x="6611" y="62474"/>
                  </a:lnTo>
                  <a:lnTo>
                    <a:pt x="4270" y="65462"/>
                  </a:lnTo>
                  <a:lnTo>
                    <a:pt x="2710" y="68446"/>
                  </a:lnTo>
                  <a:lnTo>
                    <a:pt x="1670" y="71428"/>
                  </a:lnTo>
                  <a:lnTo>
                    <a:pt x="976" y="74407"/>
                  </a:lnTo>
                  <a:lnTo>
                    <a:pt x="514" y="77386"/>
                  </a:lnTo>
                  <a:lnTo>
                    <a:pt x="206" y="80365"/>
                  </a:lnTo>
                  <a:lnTo>
                    <a:pt x="0" y="83342"/>
                  </a:lnTo>
                  <a:lnTo>
                    <a:pt x="856" y="86319"/>
                  </a:lnTo>
                  <a:lnTo>
                    <a:pt x="2420" y="89296"/>
                  </a:lnTo>
                  <a:lnTo>
                    <a:pt x="4456" y="92273"/>
                  </a:lnTo>
                  <a:lnTo>
                    <a:pt x="5813" y="95250"/>
                  </a:lnTo>
                  <a:lnTo>
                    <a:pt x="6718" y="98226"/>
                  </a:lnTo>
                  <a:lnTo>
                    <a:pt x="7322" y="101203"/>
                  </a:lnTo>
                  <a:lnTo>
                    <a:pt x="7724" y="104179"/>
                  </a:lnTo>
                  <a:lnTo>
                    <a:pt x="7992" y="107156"/>
                  </a:lnTo>
                  <a:lnTo>
                    <a:pt x="8171" y="110133"/>
                  </a:lnTo>
                  <a:lnTo>
                    <a:pt x="9283" y="112117"/>
                  </a:lnTo>
                  <a:lnTo>
                    <a:pt x="11017" y="113440"/>
                  </a:lnTo>
                  <a:lnTo>
                    <a:pt x="13167" y="114322"/>
                  </a:lnTo>
                  <a:lnTo>
                    <a:pt x="14601" y="115902"/>
                  </a:lnTo>
                  <a:lnTo>
                    <a:pt x="15556" y="117948"/>
                  </a:lnTo>
                  <a:lnTo>
                    <a:pt x="16193" y="120304"/>
                  </a:lnTo>
                  <a:lnTo>
                    <a:pt x="17611" y="121874"/>
                  </a:lnTo>
                  <a:lnTo>
                    <a:pt x="19549" y="122921"/>
                  </a:lnTo>
                  <a:lnTo>
                    <a:pt x="21835" y="123619"/>
                  </a:lnTo>
                  <a:lnTo>
                    <a:pt x="23358" y="125077"/>
                  </a:lnTo>
                  <a:lnTo>
                    <a:pt x="24374" y="127041"/>
                  </a:lnTo>
                  <a:lnTo>
                    <a:pt x="25051" y="129342"/>
                  </a:lnTo>
                  <a:lnTo>
                    <a:pt x="26496" y="130877"/>
                  </a:lnTo>
                  <a:lnTo>
                    <a:pt x="28452" y="131899"/>
                  </a:lnTo>
                  <a:lnTo>
                    <a:pt x="33274" y="133036"/>
                  </a:lnTo>
                  <a:lnTo>
                    <a:pt x="35951" y="133339"/>
                  </a:lnTo>
                  <a:lnTo>
                    <a:pt x="38728" y="133542"/>
                  </a:lnTo>
                  <a:lnTo>
                    <a:pt x="41573" y="133676"/>
                  </a:lnTo>
                  <a:lnTo>
                    <a:pt x="47383" y="133825"/>
                  </a:lnTo>
                  <a:lnTo>
                    <a:pt x="100896" y="133945"/>
                  </a:lnTo>
                  <a:lnTo>
                    <a:pt x="102883" y="132953"/>
                  </a:lnTo>
                  <a:lnTo>
                    <a:pt x="104207" y="131300"/>
                  </a:lnTo>
                  <a:lnTo>
                    <a:pt x="105090" y="129205"/>
                  </a:lnTo>
                  <a:lnTo>
                    <a:pt x="106672" y="127808"/>
                  </a:lnTo>
                  <a:lnTo>
                    <a:pt x="108719" y="126878"/>
                  </a:lnTo>
                  <a:lnTo>
                    <a:pt x="111078" y="126257"/>
                  </a:lnTo>
                  <a:lnTo>
                    <a:pt x="116346" y="122921"/>
                  </a:lnTo>
                  <a:lnTo>
                    <a:pt x="119142" y="120643"/>
                  </a:lnTo>
                  <a:lnTo>
                    <a:pt x="121999" y="119124"/>
                  </a:lnTo>
                  <a:lnTo>
                    <a:pt x="124897" y="118111"/>
                  </a:lnTo>
                  <a:lnTo>
                    <a:pt x="127822" y="117436"/>
                  </a:lnTo>
                  <a:lnTo>
                    <a:pt x="129772" y="115994"/>
                  </a:lnTo>
                  <a:lnTo>
                    <a:pt x="131072" y="114040"/>
                  </a:lnTo>
                  <a:lnTo>
                    <a:pt x="131939" y="111745"/>
                  </a:lnTo>
                  <a:lnTo>
                    <a:pt x="133510" y="110215"/>
                  </a:lnTo>
                  <a:lnTo>
                    <a:pt x="135550" y="109196"/>
                  </a:lnTo>
                  <a:lnTo>
                    <a:pt x="137904" y="108516"/>
                  </a:lnTo>
                  <a:lnTo>
                    <a:pt x="143167" y="105115"/>
                  </a:lnTo>
                  <a:lnTo>
                    <a:pt x="145961" y="102818"/>
                  </a:lnTo>
                  <a:lnTo>
                    <a:pt x="147824" y="100296"/>
                  </a:lnTo>
                  <a:lnTo>
                    <a:pt x="149066" y="97622"/>
                  </a:lnTo>
                  <a:lnTo>
                    <a:pt x="149894" y="94847"/>
                  </a:lnTo>
                  <a:lnTo>
                    <a:pt x="151439" y="92005"/>
                  </a:lnTo>
                  <a:lnTo>
                    <a:pt x="153462" y="89118"/>
                  </a:lnTo>
                  <a:lnTo>
                    <a:pt x="159101" y="82096"/>
                  </a:lnTo>
                  <a:lnTo>
                    <a:pt x="162520" y="78489"/>
                  </a:lnTo>
                  <a:lnTo>
                    <a:pt x="164823" y="76139"/>
                  </a:lnTo>
                  <a:lnTo>
                    <a:pt x="166358" y="73579"/>
                  </a:lnTo>
                  <a:lnTo>
                    <a:pt x="167381" y="70881"/>
                  </a:lnTo>
                  <a:lnTo>
                    <a:pt x="168063" y="68090"/>
                  </a:lnTo>
                  <a:lnTo>
                    <a:pt x="168518" y="65238"/>
                  </a:lnTo>
                  <a:lnTo>
                    <a:pt x="168821" y="62344"/>
                  </a:lnTo>
                  <a:lnTo>
                    <a:pt x="169023" y="59422"/>
                  </a:lnTo>
                  <a:lnTo>
                    <a:pt x="169158" y="56482"/>
                  </a:lnTo>
                  <a:lnTo>
                    <a:pt x="169308" y="50569"/>
                  </a:lnTo>
                  <a:lnTo>
                    <a:pt x="169427" y="19255"/>
                  </a:lnTo>
                  <a:lnTo>
                    <a:pt x="166778" y="15834"/>
                  </a:lnTo>
                  <a:lnTo>
                    <a:pt x="161731" y="10294"/>
                  </a:lnTo>
                  <a:lnTo>
                    <a:pt x="159330" y="9839"/>
                  </a:lnTo>
                  <a:lnTo>
                    <a:pt x="155744" y="9536"/>
                  </a:lnTo>
                  <a:lnTo>
                    <a:pt x="147454" y="9199"/>
                  </a:lnTo>
                  <a:lnTo>
                    <a:pt x="137204" y="9010"/>
                  </a:lnTo>
                  <a:lnTo>
                    <a:pt x="121826" y="8940"/>
                  </a:lnTo>
                  <a:lnTo>
                    <a:pt x="117829" y="9929"/>
                  </a:lnTo>
                  <a:lnTo>
                    <a:pt x="113178" y="11580"/>
                  </a:lnTo>
                  <a:lnTo>
                    <a:pt x="108091" y="13673"/>
                  </a:lnTo>
                  <a:lnTo>
                    <a:pt x="103706" y="15069"/>
                  </a:lnTo>
                  <a:lnTo>
                    <a:pt x="99790" y="15999"/>
                  </a:lnTo>
                  <a:lnTo>
                    <a:pt x="96186" y="16619"/>
                  </a:lnTo>
                  <a:lnTo>
                    <a:pt x="91797" y="18025"/>
                  </a:lnTo>
                  <a:lnTo>
                    <a:pt x="86884" y="19954"/>
                  </a:lnTo>
                  <a:lnTo>
                    <a:pt x="81623" y="22232"/>
                  </a:lnTo>
                  <a:lnTo>
                    <a:pt x="77122" y="24744"/>
                  </a:lnTo>
                  <a:lnTo>
                    <a:pt x="73128" y="27410"/>
                  </a:lnTo>
                  <a:lnTo>
                    <a:pt x="69472" y="30179"/>
                  </a:lnTo>
                  <a:lnTo>
                    <a:pt x="66042" y="32026"/>
                  </a:lnTo>
                  <a:lnTo>
                    <a:pt x="62762" y="33257"/>
                  </a:lnTo>
                  <a:lnTo>
                    <a:pt x="59582" y="34077"/>
                  </a:lnTo>
                  <a:lnTo>
                    <a:pt x="55476" y="35617"/>
                  </a:lnTo>
                  <a:lnTo>
                    <a:pt x="50752" y="37635"/>
                  </a:lnTo>
                  <a:lnTo>
                    <a:pt x="38388" y="43263"/>
                  </a:lnTo>
                  <a:lnTo>
                    <a:pt x="34049" y="46679"/>
                  </a:lnTo>
                  <a:lnTo>
                    <a:pt x="26406" y="53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SMARTInkAnnotation29"/>
            <p:cNvSpPr/>
            <p:nvPr/>
          </p:nvSpPr>
          <p:spPr>
            <a:xfrm>
              <a:off x="5170902" y="4330898"/>
              <a:ext cx="26818" cy="285751"/>
            </a:xfrm>
            <a:custGeom>
              <a:avLst/>
              <a:gdLst/>
              <a:ahLst/>
              <a:cxnLst/>
              <a:rect l="0" t="0" r="0" b="0"/>
              <a:pathLst>
                <a:path w="26818" h="285751">
                  <a:moveTo>
                    <a:pt x="0" y="0"/>
                  </a:moveTo>
                  <a:lnTo>
                    <a:pt x="0" y="18043"/>
                  </a:lnTo>
                  <a:lnTo>
                    <a:pt x="993" y="21951"/>
                  </a:lnTo>
                  <a:lnTo>
                    <a:pt x="2648" y="25548"/>
                  </a:lnTo>
                  <a:lnTo>
                    <a:pt x="4745" y="28938"/>
                  </a:lnTo>
                  <a:lnTo>
                    <a:pt x="6144" y="33183"/>
                  </a:lnTo>
                  <a:lnTo>
                    <a:pt x="7075" y="37997"/>
                  </a:lnTo>
                  <a:lnTo>
                    <a:pt x="7697" y="43191"/>
                  </a:lnTo>
                  <a:lnTo>
                    <a:pt x="8110" y="48638"/>
                  </a:lnTo>
                  <a:lnTo>
                    <a:pt x="8386" y="54253"/>
                  </a:lnTo>
                  <a:lnTo>
                    <a:pt x="8571" y="59981"/>
                  </a:lnTo>
                  <a:lnTo>
                    <a:pt x="9686" y="64792"/>
                  </a:lnTo>
                  <a:lnTo>
                    <a:pt x="11424" y="68991"/>
                  </a:lnTo>
                  <a:lnTo>
                    <a:pt x="13575" y="72783"/>
                  </a:lnTo>
                  <a:lnTo>
                    <a:pt x="15010" y="77296"/>
                  </a:lnTo>
                  <a:lnTo>
                    <a:pt x="15965" y="82288"/>
                  </a:lnTo>
                  <a:lnTo>
                    <a:pt x="16603" y="87601"/>
                  </a:lnTo>
                  <a:lnTo>
                    <a:pt x="17028" y="93128"/>
                  </a:lnTo>
                  <a:lnTo>
                    <a:pt x="17311" y="98796"/>
                  </a:lnTo>
                  <a:lnTo>
                    <a:pt x="17500" y="104559"/>
                  </a:lnTo>
                  <a:lnTo>
                    <a:pt x="18619" y="110386"/>
                  </a:lnTo>
                  <a:lnTo>
                    <a:pt x="20359" y="116255"/>
                  </a:lnTo>
                  <a:lnTo>
                    <a:pt x="22511" y="122152"/>
                  </a:lnTo>
                  <a:lnTo>
                    <a:pt x="23946" y="128067"/>
                  </a:lnTo>
                  <a:lnTo>
                    <a:pt x="24902" y="133995"/>
                  </a:lnTo>
                  <a:lnTo>
                    <a:pt x="25541" y="139932"/>
                  </a:lnTo>
                  <a:lnTo>
                    <a:pt x="25966" y="145874"/>
                  </a:lnTo>
                  <a:lnTo>
                    <a:pt x="26250" y="151820"/>
                  </a:lnTo>
                  <a:lnTo>
                    <a:pt x="26564" y="163718"/>
                  </a:lnTo>
                  <a:lnTo>
                    <a:pt x="26817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SMARTInkAnnotation30"/>
            <p:cNvSpPr/>
            <p:nvPr/>
          </p:nvSpPr>
          <p:spPr>
            <a:xfrm>
              <a:off x="5260293" y="4504444"/>
              <a:ext cx="187671" cy="130022"/>
            </a:xfrm>
            <a:custGeom>
              <a:avLst/>
              <a:gdLst/>
              <a:ahLst/>
              <a:cxnLst/>
              <a:rect l="0" t="0" r="0" b="0"/>
              <a:pathLst>
                <a:path w="187671" h="130022">
                  <a:moveTo>
                    <a:pt x="8936" y="13978"/>
                  </a:moveTo>
                  <a:lnTo>
                    <a:pt x="8936" y="18718"/>
                  </a:lnTo>
                  <a:lnTo>
                    <a:pt x="7943" y="20114"/>
                  </a:lnTo>
                  <a:lnTo>
                    <a:pt x="6288" y="21046"/>
                  </a:lnTo>
                  <a:lnTo>
                    <a:pt x="4192" y="21666"/>
                  </a:lnTo>
                  <a:lnTo>
                    <a:pt x="2793" y="23072"/>
                  </a:lnTo>
                  <a:lnTo>
                    <a:pt x="1861" y="25002"/>
                  </a:lnTo>
                  <a:lnTo>
                    <a:pt x="1240" y="27280"/>
                  </a:lnTo>
                  <a:lnTo>
                    <a:pt x="826" y="29791"/>
                  </a:lnTo>
                  <a:lnTo>
                    <a:pt x="550" y="32457"/>
                  </a:lnTo>
                  <a:lnTo>
                    <a:pt x="366" y="35227"/>
                  </a:lnTo>
                  <a:lnTo>
                    <a:pt x="243" y="38065"/>
                  </a:lnTo>
                  <a:lnTo>
                    <a:pt x="107" y="43866"/>
                  </a:lnTo>
                  <a:lnTo>
                    <a:pt x="0" y="70535"/>
                  </a:lnTo>
                  <a:lnTo>
                    <a:pt x="993" y="73511"/>
                  </a:lnTo>
                  <a:lnTo>
                    <a:pt x="2647" y="76487"/>
                  </a:lnTo>
                  <a:lnTo>
                    <a:pt x="4744" y="79463"/>
                  </a:lnTo>
                  <a:lnTo>
                    <a:pt x="6141" y="82439"/>
                  </a:lnTo>
                  <a:lnTo>
                    <a:pt x="7073" y="85416"/>
                  </a:lnTo>
                  <a:lnTo>
                    <a:pt x="7694" y="88392"/>
                  </a:lnTo>
                  <a:lnTo>
                    <a:pt x="9102" y="91368"/>
                  </a:lnTo>
                  <a:lnTo>
                    <a:pt x="11033" y="94345"/>
                  </a:lnTo>
                  <a:lnTo>
                    <a:pt x="13314" y="97321"/>
                  </a:lnTo>
                  <a:lnTo>
                    <a:pt x="15828" y="100298"/>
                  </a:lnTo>
                  <a:lnTo>
                    <a:pt x="18497" y="103274"/>
                  </a:lnTo>
                  <a:lnTo>
                    <a:pt x="21269" y="106251"/>
                  </a:lnTo>
                  <a:lnTo>
                    <a:pt x="24111" y="108235"/>
                  </a:lnTo>
                  <a:lnTo>
                    <a:pt x="29917" y="110440"/>
                  </a:lnTo>
                  <a:lnTo>
                    <a:pt x="32856" y="112020"/>
                  </a:lnTo>
                  <a:lnTo>
                    <a:pt x="35808" y="114066"/>
                  </a:lnTo>
                  <a:lnTo>
                    <a:pt x="38769" y="116422"/>
                  </a:lnTo>
                  <a:lnTo>
                    <a:pt x="42730" y="118985"/>
                  </a:lnTo>
                  <a:lnTo>
                    <a:pt x="47357" y="121686"/>
                  </a:lnTo>
                  <a:lnTo>
                    <a:pt x="52428" y="124478"/>
                  </a:lnTo>
                  <a:lnTo>
                    <a:pt x="56802" y="126340"/>
                  </a:lnTo>
                  <a:lnTo>
                    <a:pt x="60710" y="127581"/>
                  </a:lnTo>
                  <a:lnTo>
                    <a:pt x="64310" y="128409"/>
                  </a:lnTo>
                  <a:lnTo>
                    <a:pt x="68696" y="128960"/>
                  </a:lnTo>
                  <a:lnTo>
                    <a:pt x="73606" y="129328"/>
                  </a:lnTo>
                  <a:lnTo>
                    <a:pt x="78866" y="129573"/>
                  </a:lnTo>
                  <a:lnTo>
                    <a:pt x="90008" y="129845"/>
                  </a:lnTo>
                  <a:lnTo>
                    <a:pt x="113346" y="130021"/>
                  </a:lnTo>
                  <a:lnTo>
                    <a:pt x="118271" y="129043"/>
                  </a:lnTo>
                  <a:lnTo>
                    <a:pt x="122547" y="127398"/>
                  </a:lnTo>
                  <a:lnTo>
                    <a:pt x="126392" y="125310"/>
                  </a:lnTo>
                  <a:lnTo>
                    <a:pt x="129947" y="123918"/>
                  </a:lnTo>
                  <a:lnTo>
                    <a:pt x="133311" y="122990"/>
                  </a:lnTo>
                  <a:lnTo>
                    <a:pt x="136547" y="122371"/>
                  </a:lnTo>
                  <a:lnTo>
                    <a:pt x="140691" y="120967"/>
                  </a:lnTo>
                  <a:lnTo>
                    <a:pt x="145440" y="119038"/>
                  </a:lnTo>
                  <a:lnTo>
                    <a:pt x="150592" y="116760"/>
                  </a:lnTo>
                  <a:lnTo>
                    <a:pt x="155020" y="114249"/>
                  </a:lnTo>
                  <a:lnTo>
                    <a:pt x="158966" y="111583"/>
                  </a:lnTo>
                  <a:lnTo>
                    <a:pt x="162589" y="108813"/>
                  </a:lnTo>
                  <a:lnTo>
                    <a:pt x="165004" y="105975"/>
                  </a:lnTo>
                  <a:lnTo>
                    <a:pt x="166615" y="103090"/>
                  </a:lnTo>
                  <a:lnTo>
                    <a:pt x="167689" y="100175"/>
                  </a:lnTo>
                  <a:lnTo>
                    <a:pt x="169397" y="98232"/>
                  </a:lnTo>
                  <a:lnTo>
                    <a:pt x="171530" y="96936"/>
                  </a:lnTo>
                  <a:lnTo>
                    <a:pt x="173945" y="96072"/>
                  </a:lnTo>
                  <a:lnTo>
                    <a:pt x="176548" y="93512"/>
                  </a:lnTo>
                  <a:lnTo>
                    <a:pt x="179276" y="89821"/>
                  </a:lnTo>
                  <a:lnTo>
                    <a:pt x="182089" y="85376"/>
                  </a:lnTo>
                  <a:lnTo>
                    <a:pt x="183963" y="81420"/>
                  </a:lnTo>
                  <a:lnTo>
                    <a:pt x="185213" y="77791"/>
                  </a:lnTo>
                  <a:lnTo>
                    <a:pt x="186047" y="74380"/>
                  </a:lnTo>
                  <a:lnTo>
                    <a:pt x="186602" y="71112"/>
                  </a:lnTo>
                  <a:lnTo>
                    <a:pt x="186973" y="67943"/>
                  </a:lnTo>
                  <a:lnTo>
                    <a:pt x="187219" y="64837"/>
                  </a:lnTo>
                  <a:lnTo>
                    <a:pt x="187384" y="61774"/>
                  </a:lnTo>
                  <a:lnTo>
                    <a:pt x="187670" y="51483"/>
                  </a:lnTo>
                  <a:lnTo>
                    <a:pt x="186691" y="48903"/>
                  </a:lnTo>
                  <a:lnTo>
                    <a:pt x="185045" y="45198"/>
                  </a:lnTo>
                  <a:lnTo>
                    <a:pt x="182955" y="40744"/>
                  </a:lnTo>
                  <a:lnTo>
                    <a:pt x="181562" y="36783"/>
                  </a:lnTo>
                  <a:lnTo>
                    <a:pt x="180632" y="33150"/>
                  </a:lnTo>
                  <a:lnTo>
                    <a:pt x="180013" y="29736"/>
                  </a:lnTo>
                  <a:lnTo>
                    <a:pt x="178607" y="27459"/>
                  </a:lnTo>
                  <a:lnTo>
                    <a:pt x="176677" y="25942"/>
                  </a:lnTo>
                  <a:lnTo>
                    <a:pt x="174396" y="24931"/>
                  </a:lnTo>
                  <a:lnTo>
                    <a:pt x="169213" y="21161"/>
                  </a:lnTo>
                  <a:lnTo>
                    <a:pt x="166442" y="18766"/>
                  </a:lnTo>
                  <a:lnTo>
                    <a:pt x="163600" y="16178"/>
                  </a:lnTo>
                  <a:lnTo>
                    <a:pt x="157794" y="10656"/>
                  </a:lnTo>
                  <a:lnTo>
                    <a:pt x="154855" y="8787"/>
                  </a:lnTo>
                  <a:lnTo>
                    <a:pt x="151903" y="7540"/>
                  </a:lnTo>
                  <a:lnTo>
                    <a:pt x="148942" y="6710"/>
                  </a:lnTo>
                  <a:lnTo>
                    <a:pt x="145975" y="6155"/>
                  </a:lnTo>
                  <a:lnTo>
                    <a:pt x="143003" y="5786"/>
                  </a:lnTo>
                  <a:lnTo>
                    <a:pt x="140028" y="5540"/>
                  </a:lnTo>
                  <a:lnTo>
                    <a:pt x="136060" y="4384"/>
                  </a:lnTo>
                  <a:lnTo>
                    <a:pt x="131427" y="2621"/>
                  </a:lnTo>
                  <a:lnTo>
                    <a:pt x="126352" y="453"/>
                  </a:lnTo>
                  <a:lnTo>
                    <a:pt x="121976" y="0"/>
                  </a:lnTo>
                  <a:lnTo>
                    <a:pt x="118065" y="691"/>
                  </a:lnTo>
                  <a:lnTo>
                    <a:pt x="114464" y="2143"/>
                  </a:lnTo>
                  <a:lnTo>
                    <a:pt x="110078" y="3111"/>
                  </a:lnTo>
                  <a:lnTo>
                    <a:pt x="105166" y="3757"/>
                  </a:lnTo>
                  <a:lnTo>
                    <a:pt x="99906" y="4187"/>
                  </a:lnTo>
                  <a:lnTo>
                    <a:pt x="95407" y="4474"/>
                  </a:lnTo>
                  <a:lnTo>
                    <a:pt x="87758" y="4792"/>
                  </a:lnTo>
                  <a:lnTo>
                    <a:pt x="83335" y="5870"/>
                  </a:lnTo>
                  <a:lnTo>
                    <a:pt x="78399" y="7580"/>
                  </a:lnTo>
                  <a:lnTo>
                    <a:pt x="73123" y="9713"/>
                  </a:lnTo>
                  <a:lnTo>
                    <a:pt x="67618" y="12126"/>
                  </a:lnTo>
                  <a:lnTo>
                    <a:pt x="56206" y="17454"/>
                  </a:lnTo>
                  <a:lnTo>
                    <a:pt x="26814" y="318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SMARTInkAnnotation31"/>
            <p:cNvSpPr/>
            <p:nvPr/>
          </p:nvSpPr>
          <p:spPr>
            <a:xfrm>
              <a:off x="7629085" y="4348758"/>
              <a:ext cx="53634" cy="258961"/>
            </a:xfrm>
            <a:custGeom>
              <a:avLst/>
              <a:gdLst/>
              <a:ahLst/>
              <a:cxnLst/>
              <a:rect l="0" t="0" r="0" b="0"/>
              <a:pathLst>
                <a:path w="53634" h="258961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8" y="7067"/>
                  </a:lnTo>
                  <a:lnTo>
                    <a:pt x="4745" y="7688"/>
                  </a:lnTo>
                  <a:lnTo>
                    <a:pt x="6143" y="9094"/>
                  </a:lnTo>
                  <a:lnTo>
                    <a:pt x="7075" y="11023"/>
                  </a:lnTo>
                  <a:lnTo>
                    <a:pt x="8110" y="15813"/>
                  </a:lnTo>
                  <a:lnTo>
                    <a:pt x="8571" y="21250"/>
                  </a:lnTo>
                  <a:lnTo>
                    <a:pt x="9686" y="24088"/>
                  </a:lnTo>
                  <a:lnTo>
                    <a:pt x="11424" y="26973"/>
                  </a:lnTo>
                  <a:lnTo>
                    <a:pt x="13574" y="29888"/>
                  </a:lnTo>
                  <a:lnTo>
                    <a:pt x="15009" y="32824"/>
                  </a:lnTo>
                  <a:lnTo>
                    <a:pt x="16602" y="38731"/>
                  </a:lnTo>
                  <a:lnTo>
                    <a:pt x="17311" y="44664"/>
                  </a:lnTo>
                  <a:lnTo>
                    <a:pt x="17625" y="50608"/>
                  </a:lnTo>
                  <a:lnTo>
                    <a:pt x="17766" y="56557"/>
                  </a:lnTo>
                  <a:lnTo>
                    <a:pt x="18796" y="59533"/>
                  </a:lnTo>
                  <a:lnTo>
                    <a:pt x="20476" y="62509"/>
                  </a:lnTo>
                  <a:lnTo>
                    <a:pt x="22589" y="65485"/>
                  </a:lnTo>
                  <a:lnTo>
                    <a:pt x="23999" y="68461"/>
                  </a:lnTo>
                  <a:lnTo>
                    <a:pt x="25564" y="74414"/>
                  </a:lnTo>
                  <a:lnTo>
                    <a:pt x="25981" y="78383"/>
                  </a:lnTo>
                  <a:lnTo>
                    <a:pt x="26260" y="83013"/>
                  </a:lnTo>
                  <a:lnTo>
                    <a:pt x="26569" y="92457"/>
                  </a:lnTo>
                  <a:lnTo>
                    <a:pt x="26743" y="104344"/>
                  </a:lnTo>
                  <a:lnTo>
                    <a:pt x="26814" y="136521"/>
                  </a:lnTo>
                  <a:lnTo>
                    <a:pt x="27808" y="140623"/>
                  </a:lnTo>
                  <a:lnTo>
                    <a:pt x="29463" y="145342"/>
                  </a:lnTo>
                  <a:lnTo>
                    <a:pt x="31561" y="150473"/>
                  </a:lnTo>
                  <a:lnTo>
                    <a:pt x="32959" y="154886"/>
                  </a:lnTo>
                  <a:lnTo>
                    <a:pt x="34512" y="162434"/>
                  </a:lnTo>
                  <a:lnTo>
                    <a:pt x="35203" y="169096"/>
                  </a:lnTo>
                  <a:lnTo>
                    <a:pt x="35510" y="176356"/>
                  </a:lnTo>
                  <a:lnTo>
                    <a:pt x="35723" y="198155"/>
                  </a:lnTo>
                  <a:lnTo>
                    <a:pt x="36726" y="201556"/>
                  </a:lnTo>
                  <a:lnTo>
                    <a:pt x="38389" y="204816"/>
                  </a:lnTo>
                  <a:lnTo>
                    <a:pt x="40491" y="207981"/>
                  </a:lnTo>
                  <a:lnTo>
                    <a:pt x="41892" y="211084"/>
                  </a:lnTo>
                  <a:lnTo>
                    <a:pt x="43449" y="217177"/>
                  </a:lnTo>
                  <a:lnTo>
                    <a:pt x="44141" y="223192"/>
                  </a:lnTo>
                  <a:lnTo>
                    <a:pt x="44585" y="230397"/>
                  </a:lnTo>
                  <a:lnTo>
                    <a:pt x="44662" y="236386"/>
                  </a:lnTo>
                  <a:lnTo>
                    <a:pt x="44693" y="257574"/>
                  </a:lnTo>
                  <a:lnTo>
                    <a:pt x="45687" y="258036"/>
                  </a:lnTo>
                  <a:lnTo>
                    <a:pt x="47343" y="258344"/>
                  </a:lnTo>
                  <a:lnTo>
                    <a:pt x="53633" y="2589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SMARTInkAnnotation32"/>
            <p:cNvSpPr/>
            <p:nvPr/>
          </p:nvSpPr>
          <p:spPr>
            <a:xfrm>
              <a:off x="7709577" y="4455914"/>
              <a:ext cx="178732" cy="169663"/>
            </a:xfrm>
            <a:custGeom>
              <a:avLst/>
              <a:gdLst/>
              <a:ahLst/>
              <a:cxnLst/>
              <a:rect l="0" t="0" r="0" b="0"/>
              <a:pathLst>
                <a:path w="178732" h="169663">
                  <a:moveTo>
                    <a:pt x="44652" y="0"/>
                  </a:moveTo>
                  <a:lnTo>
                    <a:pt x="36956" y="7688"/>
                  </a:lnTo>
                  <a:lnTo>
                    <a:pt x="33617" y="8378"/>
                  </a:lnTo>
                  <a:lnTo>
                    <a:pt x="28125" y="8821"/>
                  </a:lnTo>
                  <a:lnTo>
                    <a:pt x="24726" y="11527"/>
                  </a:lnTo>
                  <a:lnTo>
                    <a:pt x="19196" y="16608"/>
                  </a:lnTo>
                  <a:lnTo>
                    <a:pt x="5514" y="30178"/>
                  </a:lnTo>
                  <a:lnTo>
                    <a:pt x="3662" y="33017"/>
                  </a:lnTo>
                  <a:lnTo>
                    <a:pt x="2427" y="35902"/>
                  </a:lnTo>
                  <a:lnTo>
                    <a:pt x="1604" y="38818"/>
                  </a:lnTo>
                  <a:lnTo>
                    <a:pt x="1055" y="41753"/>
                  </a:lnTo>
                  <a:lnTo>
                    <a:pt x="689" y="44703"/>
                  </a:lnTo>
                  <a:lnTo>
                    <a:pt x="445" y="47661"/>
                  </a:lnTo>
                  <a:lnTo>
                    <a:pt x="283" y="50626"/>
                  </a:lnTo>
                  <a:lnTo>
                    <a:pt x="102" y="56565"/>
                  </a:lnTo>
                  <a:lnTo>
                    <a:pt x="0" y="65487"/>
                  </a:lnTo>
                  <a:lnTo>
                    <a:pt x="980" y="69455"/>
                  </a:lnTo>
                  <a:lnTo>
                    <a:pt x="2625" y="74085"/>
                  </a:lnTo>
                  <a:lnTo>
                    <a:pt x="4716" y="79155"/>
                  </a:lnTo>
                  <a:lnTo>
                    <a:pt x="6110" y="83528"/>
                  </a:lnTo>
                  <a:lnTo>
                    <a:pt x="7038" y="87435"/>
                  </a:lnTo>
                  <a:lnTo>
                    <a:pt x="7658" y="91032"/>
                  </a:lnTo>
                  <a:lnTo>
                    <a:pt x="9064" y="94422"/>
                  </a:lnTo>
                  <a:lnTo>
                    <a:pt x="10994" y="97675"/>
                  </a:lnTo>
                  <a:lnTo>
                    <a:pt x="13274" y="100835"/>
                  </a:lnTo>
                  <a:lnTo>
                    <a:pt x="15789" y="103934"/>
                  </a:lnTo>
                  <a:lnTo>
                    <a:pt x="18457" y="106993"/>
                  </a:lnTo>
                  <a:lnTo>
                    <a:pt x="21230" y="110023"/>
                  </a:lnTo>
                  <a:lnTo>
                    <a:pt x="26959" y="116037"/>
                  </a:lnTo>
                  <a:lnTo>
                    <a:pt x="74448" y="163710"/>
                  </a:lnTo>
                  <a:lnTo>
                    <a:pt x="77428" y="165694"/>
                  </a:lnTo>
                  <a:lnTo>
                    <a:pt x="80407" y="167018"/>
                  </a:lnTo>
                  <a:lnTo>
                    <a:pt x="83386" y="167900"/>
                  </a:lnTo>
                  <a:lnTo>
                    <a:pt x="86367" y="168488"/>
                  </a:lnTo>
                  <a:lnTo>
                    <a:pt x="89346" y="168880"/>
                  </a:lnTo>
                  <a:lnTo>
                    <a:pt x="92325" y="169141"/>
                  </a:lnTo>
                  <a:lnTo>
                    <a:pt x="96299" y="169315"/>
                  </a:lnTo>
                  <a:lnTo>
                    <a:pt x="110387" y="169561"/>
                  </a:lnTo>
                  <a:lnTo>
                    <a:pt x="145926" y="169662"/>
                  </a:lnTo>
                  <a:lnTo>
                    <a:pt x="148916" y="168671"/>
                  </a:lnTo>
                  <a:lnTo>
                    <a:pt x="151903" y="167017"/>
                  </a:lnTo>
                  <a:lnTo>
                    <a:pt x="159089" y="161975"/>
                  </a:lnTo>
                  <a:lnTo>
                    <a:pt x="162719" y="158639"/>
                  </a:lnTo>
                  <a:lnTo>
                    <a:pt x="165077" y="156361"/>
                  </a:lnTo>
                  <a:lnTo>
                    <a:pt x="167644" y="154842"/>
                  </a:lnTo>
                  <a:lnTo>
                    <a:pt x="173144" y="153155"/>
                  </a:lnTo>
                  <a:lnTo>
                    <a:pt x="175006" y="151712"/>
                  </a:lnTo>
                  <a:lnTo>
                    <a:pt x="176249" y="149758"/>
                  </a:lnTo>
                  <a:lnTo>
                    <a:pt x="177629" y="144942"/>
                  </a:lnTo>
                  <a:lnTo>
                    <a:pt x="177998" y="142269"/>
                  </a:lnTo>
                  <a:lnTo>
                    <a:pt x="178243" y="139494"/>
                  </a:lnTo>
                  <a:lnTo>
                    <a:pt x="178407" y="136652"/>
                  </a:lnTo>
                  <a:lnTo>
                    <a:pt x="178589" y="130849"/>
                  </a:lnTo>
                  <a:lnTo>
                    <a:pt x="178715" y="116070"/>
                  </a:lnTo>
                  <a:lnTo>
                    <a:pt x="178731" y="104176"/>
                  </a:lnTo>
                  <a:lnTo>
                    <a:pt x="177739" y="101201"/>
                  </a:lnTo>
                  <a:lnTo>
                    <a:pt x="176085" y="98225"/>
                  </a:lnTo>
                  <a:lnTo>
                    <a:pt x="171038" y="91060"/>
                  </a:lnTo>
                  <a:lnTo>
                    <a:pt x="170348" y="87434"/>
                  </a:lnTo>
                  <a:lnTo>
                    <a:pt x="170163" y="85078"/>
                  </a:lnTo>
                  <a:lnTo>
                    <a:pt x="169048" y="82516"/>
                  </a:lnTo>
                  <a:lnTo>
                    <a:pt x="167310" y="79815"/>
                  </a:lnTo>
                  <a:lnTo>
                    <a:pt x="165159" y="77022"/>
                  </a:lnTo>
                  <a:lnTo>
                    <a:pt x="163726" y="74169"/>
                  </a:lnTo>
                  <a:lnTo>
                    <a:pt x="162769" y="71274"/>
                  </a:lnTo>
                  <a:lnTo>
                    <a:pt x="162132" y="68352"/>
                  </a:lnTo>
                  <a:lnTo>
                    <a:pt x="160713" y="65411"/>
                  </a:lnTo>
                  <a:lnTo>
                    <a:pt x="158775" y="62459"/>
                  </a:lnTo>
                  <a:lnTo>
                    <a:pt x="153272" y="55333"/>
                  </a:lnTo>
                  <a:lnTo>
                    <a:pt x="149871" y="51712"/>
                  </a:lnTo>
                  <a:lnTo>
                    <a:pt x="147574" y="49357"/>
                  </a:lnTo>
                  <a:lnTo>
                    <a:pt x="145049" y="47787"/>
                  </a:lnTo>
                  <a:lnTo>
                    <a:pt x="139595" y="46044"/>
                  </a:lnTo>
                  <a:lnTo>
                    <a:pt x="137744" y="44586"/>
                  </a:lnTo>
                  <a:lnTo>
                    <a:pt x="136509" y="42623"/>
                  </a:lnTo>
                  <a:lnTo>
                    <a:pt x="135686" y="40321"/>
                  </a:lnTo>
                  <a:lnTo>
                    <a:pt x="132123" y="35118"/>
                  </a:lnTo>
                  <a:lnTo>
                    <a:pt x="129782" y="32342"/>
                  </a:lnTo>
                  <a:lnTo>
                    <a:pt x="127229" y="30491"/>
                  </a:lnTo>
                  <a:lnTo>
                    <a:pt x="121744" y="28434"/>
                  </a:lnTo>
                  <a:lnTo>
                    <a:pt x="118890" y="27885"/>
                  </a:lnTo>
                  <a:lnTo>
                    <a:pt x="115994" y="27520"/>
                  </a:lnTo>
                  <a:lnTo>
                    <a:pt x="107224" y="26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SMARTInkAnnotation33"/>
            <p:cNvSpPr/>
            <p:nvPr/>
          </p:nvSpPr>
          <p:spPr>
            <a:xfrm>
              <a:off x="7897254" y="4491633"/>
              <a:ext cx="125106" cy="142875"/>
            </a:xfrm>
            <a:custGeom>
              <a:avLst/>
              <a:gdLst/>
              <a:ahLst/>
              <a:cxnLst/>
              <a:rect l="0" t="0" r="0" b="0"/>
              <a:pathLst>
                <a:path w="125106" h="142875">
                  <a:moveTo>
                    <a:pt x="53629" y="0"/>
                  </a:moveTo>
                  <a:lnTo>
                    <a:pt x="37004" y="0"/>
                  </a:lnTo>
                  <a:lnTo>
                    <a:pt x="33659" y="2645"/>
                  </a:lnTo>
                  <a:lnTo>
                    <a:pt x="31377" y="4740"/>
                  </a:lnTo>
                  <a:lnTo>
                    <a:pt x="28862" y="6136"/>
                  </a:lnTo>
                  <a:lnTo>
                    <a:pt x="26193" y="7067"/>
                  </a:lnTo>
                  <a:lnTo>
                    <a:pt x="23419" y="7688"/>
                  </a:lnTo>
                  <a:lnTo>
                    <a:pt x="21571" y="9094"/>
                  </a:lnTo>
                  <a:lnTo>
                    <a:pt x="20339" y="11024"/>
                  </a:lnTo>
                  <a:lnTo>
                    <a:pt x="19517" y="13302"/>
                  </a:lnTo>
                  <a:lnTo>
                    <a:pt x="17976" y="15813"/>
                  </a:lnTo>
                  <a:lnTo>
                    <a:pt x="15956" y="18480"/>
                  </a:lnTo>
                  <a:lnTo>
                    <a:pt x="13615" y="21249"/>
                  </a:lnTo>
                  <a:lnTo>
                    <a:pt x="12056" y="24087"/>
                  </a:lnTo>
                  <a:lnTo>
                    <a:pt x="11015" y="26973"/>
                  </a:lnTo>
                  <a:lnTo>
                    <a:pt x="10322" y="29888"/>
                  </a:lnTo>
                  <a:lnTo>
                    <a:pt x="8867" y="32824"/>
                  </a:lnTo>
                  <a:lnTo>
                    <a:pt x="6903" y="35773"/>
                  </a:lnTo>
                  <a:lnTo>
                    <a:pt x="4600" y="38731"/>
                  </a:lnTo>
                  <a:lnTo>
                    <a:pt x="3066" y="41696"/>
                  </a:lnTo>
                  <a:lnTo>
                    <a:pt x="2043" y="44664"/>
                  </a:lnTo>
                  <a:lnTo>
                    <a:pt x="1360" y="47635"/>
                  </a:lnTo>
                  <a:lnTo>
                    <a:pt x="905" y="50608"/>
                  </a:lnTo>
                  <a:lnTo>
                    <a:pt x="602" y="53583"/>
                  </a:lnTo>
                  <a:lnTo>
                    <a:pt x="401" y="56557"/>
                  </a:lnTo>
                  <a:lnTo>
                    <a:pt x="266" y="59533"/>
                  </a:lnTo>
                  <a:lnTo>
                    <a:pt x="115" y="65485"/>
                  </a:lnTo>
                  <a:lnTo>
                    <a:pt x="0" y="92273"/>
                  </a:lnTo>
                  <a:lnTo>
                    <a:pt x="991" y="95250"/>
                  </a:lnTo>
                  <a:lnTo>
                    <a:pt x="2646" y="98226"/>
                  </a:lnTo>
                  <a:lnTo>
                    <a:pt x="4742" y="101202"/>
                  </a:lnTo>
                  <a:lnTo>
                    <a:pt x="6141" y="104179"/>
                  </a:lnTo>
                  <a:lnTo>
                    <a:pt x="7072" y="107156"/>
                  </a:lnTo>
                  <a:lnTo>
                    <a:pt x="7693" y="110132"/>
                  </a:lnTo>
                  <a:lnTo>
                    <a:pt x="9100" y="113109"/>
                  </a:lnTo>
                  <a:lnTo>
                    <a:pt x="11032" y="116085"/>
                  </a:lnTo>
                  <a:lnTo>
                    <a:pt x="13312" y="119062"/>
                  </a:lnTo>
                  <a:lnTo>
                    <a:pt x="15827" y="122039"/>
                  </a:lnTo>
                  <a:lnTo>
                    <a:pt x="18495" y="125015"/>
                  </a:lnTo>
                  <a:lnTo>
                    <a:pt x="24110" y="130968"/>
                  </a:lnTo>
                  <a:lnTo>
                    <a:pt x="29916" y="136921"/>
                  </a:lnTo>
                  <a:lnTo>
                    <a:pt x="33847" y="138906"/>
                  </a:lnTo>
                  <a:lnTo>
                    <a:pt x="38455" y="140229"/>
                  </a:lnTo>
                  <a:lnTo>
                    <a:pt x="43513" y="141111"/>
                  </a:lnTo>
                  <a:lnTo>
                    <a:pt x="47878" y="141699"/>
                  </a:lnTo>
                  <a:lnTo>
                    <a:pt x="51781" y="142091"/>
                  </a:lnTo>
                  <a:lnTo>
                    <a:pt x="55377" y="142352"/>
                  </a:lnTo>
                  <a:lnTo>
                    <a:pt x="58767" y="142526"/>
                  </a:lnTo>
                  <a:lnTo>
                    <a:pt x="65183" y="142720"/>
                  </a:lnTo>
                  <a:lnTo>
                    <a:pt x="80397" y="142855"/>
                  </a:lnTo>
                  <a:lnTo>
                    <a:pt x="101300" y="142874"/>
                  </a:lnTo>
                  <a:lnTo>
                    <a:pt x="103287" y="141882"/>
                  </a:lnTo>
                  <a:lnTo>
                    <a:pt x="104613" y="140228"/>
                  </a:lnTo>
                  <a:lnTo>
                    <a:pt x="105496" y="138134"/>
                  </a:lnTo>
                  <a:lnTo>
                    <a:pt x="107078" y="135745"/>
                  </a:lnTo>
                  <a:lnTo>
                    <a:pt x="109126" y="133161"/>
                  </a:lnTo>
                  <a:lnTo>
                    <a:pt x="114804" y="126624"/>
                  </a:lnTo>
                  <a:lnTo>
                    <a:pt x="118228" y="123085"/>
                  </a:lnTo>
                  <a:lnTo>
                    <a:pt x="120532" y="120752"/>
                  </a:lnTo>
                  <a:lnTo>
                    <a:pt x="122068" y="118204"/>
                  </a:lnTo>
                  <a:lnTo>
                    <a:pt x="123092" y="115513"/>
                  </a:lnTo>
                  <a:lnTo>
                    <a:pt x="123775" y="112728"/>
                  </a:lnTo>
                  <a:lnTo>
                    <a:pt x="124230" y="109878"/>
                  </a:lnTo>
                  <a:lnTo>
                    <a:pt x="124533" y="106986"/>
                  </a:lnTo>
                  <a:lnTo>
                    <a:pt x="124735" y="104066"/>
                  </a:lnTo>
                  <a:lnTo>
                    <a:pt x="124870" y="101127"/>
                  </a:lnTo>
                  <a:lnTo>
                    <a:pt x="125020" y="95216"/>
                  </a:lnTo>
                  <a:lnTo>
                    <a:pt x="125105" y="86310"/>
                  </a:lnTo>
                  <a:lnTo>
                    <a:pt x="124123" y="83336"/>
                  </a:lnTo>
                  <a:lnTo>
                    <a:pt x="122475" y="80362"/>
                  </a:lnTo>
                  <a:lnTo>
                    <a:pt x="120384" y="77387"/>
                  </a:lnTo>
                  <a:lnTo>
                    <a:pt x="118990" y="74412"/>
                  </a:lnTo>
                  <a:lnTo>
                    <a:pt x="118060" y="71436"/>
                  </a:lnTo>
                  <a:lnTo>
                    <a:pt x="116568" y="64271"/>
                  </a:lnTo>
                  <a:lnTo>
                    <a:pt x="116365" y="60645"/>
                  </a:lnTo>
                  <a:lnTo>
                    <a:pt x="116273" y="55726"/>
                  </a:lnTo>
                  <a:lnTo>
                    <a:pt x="116211" y="41563"/>
                  </a:lnTo>
                  <a:lnTo>
                    <a:pt x="115214" y="39614"/>
                  </a:lnTo>
                  <a:lnTo>
                    <a:pt x="113557" y="38316"/>
                  </a:lnTo>
                  <a:lnTo>
                    <a:pt x="108506" y="36231"/>
                  </a:lnTo>
                  <a:lnTo>
                    <a:pt x="105166" y="33300"/>
                  </a:lnTo>
                  <a:lnTo>
                    <a:pt x="99675" y="28075"/>
                  </a:lnTo>
                  <a:lnTo>
                    <a:pt x="89385" y="17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SMARTInkAnnotation34"/>
            <p:cNvSpPr/>
            <p:nvPr/>
          </p:nvSpPr>
          <p:spPr>
            <a:xfrm>
              <a:off x="8031333" y="4464853"/>
              <a:ext cx="150718" cy="169655"/>
            </a:xfrm>
            <a:custGeom>
              <a:avLst/>
              <a:gdLst/>
              <a:ahLst/>
              <a:cxnLst/>
              <a:rect l="0" t="0" r="0" b="0"/>
              <a:pathLst>
                <a:path w="150718" h="169655">
                  <a:moveTo>
                    <a:pt x="17878" y="26780"/>
                  </a:moveTo>
                  <a:lnTo>
                    <a:pt x="9048" y="35600"/>
                  </a:lnTo>
                  <a:lnTo>
                    <a:pt x="8971" y="40417"/>
                  </a:lnTo>
                  <a:lnTo>
                    <a:pt x="7967" y="42816"/>
                  </a:lnTo>
                  <a:lnTo>
                    <a:pt x="6305" y="45408"/>
                  </a:lnTo>
                  <a:lnTo>
                    <a:pt x="1246" y="51956"/>
                  </a:lnTo>
                  <a:lnTo>
                    <a:pt x="553" y="55498"/>
                  </a:lnTo>
                  <a:lnTo>
                    <a:pt x="109" y="61116"/>
                  </a:lnTo>
                  <a:lnTo>
                    <a:pt x="49" y="64529"/>
                  </a:lnTo>
                  <a:lnTo>
                    <a:pt x="0" y="110233"/>
                  </a:lnTo>
                  <a:lnTo>
                    <a:pt x="992" y="112181"/>
                  </a:lnTo>
                  <a:lnTo>
                    <a:pt x="2648" y="113479"/>
                  </a:lnTo>
                  <a:lnTo>
                    <a:pt x="4745" y="114345"/>
                  </a:lnTo>
                  <a:lnTo>
                    <a:pt x="6143" y="115915"/>
                  </a:lnTo>
                  <a:lnTo>
                    <a:pt x="7075" y="117953"/>
                  </a:lnTo>
                  <a:lnTo>
                    <a:pt x="8111" y="122864"/>
                  </a:lnTo>
                  <a:lnTo>
                    <a:pt x="8387" y="125562"/>
                  </a:lnTo>
                  <a:lnTo>
                    <a:pt x="8570" y="128354"/>
                  </a:lnTo>
                  <a:lnTo>
                    <a:pt x="9686" y="131206"/>
                  </a:lnTo>
                  <a:lnTo>
                    <a:pt x="11424" y="134100"/>
                  </a:lnTo>
                  <a:lnTo>
                    <a:pt x="13575" y="137022"/>
                  </a:lnTo>
                  <a:lnTo>
                    <a:pt x="16002" y="138970"/>
                  </a:lnTo>
                  <a:lnTo>
                    <a:pt x="18614" y="140269"/>
                  </a:lnTo>
                  <a:lnTo>
                    <a:pt x="21348" y="141134"/>
                  </a:lnTo>
                  <a:lnTo>
                    <a:pt x="23171" y="142704"/>
                  </a:lnTo>
                  <a:lnTo>
                    <a:pt x="24386" y="144742"/>
                  </a:lnTo>
                  <a:lnTo>
                    <a:pt x="25196" y="147093"/>
                  </a:lnTo>
                  <a:lnTo>
                    <a:pt x="28745" y="152351"/>
                  </a:lnTo>
                  <a:lnTo>
                    <a:pt x="31081" y="155143"/>
                  </a:lnTo>
                  <a:lnTo>
                    <a:pt x="33632" y="157004"/>
                  </a:lnTo>
                  <a:lnTo>
                    <a:pt x="36327" y="158244"/>
                  </a:lnTo>
                  <a:lnTo>
                    <a:pt x="39115" y="159071"/>
                  </a:lnTo>
                  <a:lnTo>
                    <a:pt x="41968" y="160614"/>
                  </a:lnTo>
                  <a:lnTo>
                    <a:pt x="44863" y="162636"/>
                  </a:lnTo>
                  <a:lnTo>
                    <a:pt x="51901" y="168268"/>
                  </a:lnTo>
                  <a:lnTo>
                    <a:pt x="55512" y="169038"/>
                  </a:lnTo>
                  <a:lnTo>
                    <a:pt x="57865" y="169243"/>
                  </a:lnTo>
                  <a:lnTo>
                    <a:pt x="60427" y="169380"/>
                  </a:lnTo>
                  <a:lnTo>
                    <a:pt x="69855" y="169619"/>
                  </a:lnTo>
                  <a:lnTo>
                    <a:pt x="87735" y="169654"/>
                  </a:lnTo>
                  <a:lnTo>
                    <a:pt x="91302" y="167009"/>
                  </a:lnTo>
                  <a:lnTo>
                    <a:pt x="96940" y="161966"/>
                  </a:lnTo>
                  <a:lnTo>
                    <a:pt x="102661" y="156352"/>
                  </a:lnTo>
                  <a:lnTo>
                    <a:pt x="105190" y="154833"/>
                  </a:lnTo>
                  <a:lnTo>
                    <a:pt x="107869" y="153820"/>
                  </a:lnTo>
                  <a:lnTo>
                    <a:pt x="110647" y="153145"/>
                  </a:lnTo>
                  <a:lnTo>
                    <a:pt x="112500" y="151703"/>
                  </a:lnTo>
                  <a:lnTo>
                    <a:pt x="113735" y="149749"/>
                  </a:lnTo>
                  <a:lnTo>
                    <a:pt x="114558" y="147455"/>
                  </a:lnTo>
                  <a:lnTo>
                    <a:pt x="116100" y="145925"/>
                  </a:lnTo>
                  <a:lnTo>
                    <a:pt x="118122" y="144905"/>
                  </a:lnTo>
                  <a:lnTo>
                    <a:pt x="120462" y="144225"/>
                  </a:lnTo>
                  <a:lnTo>
                    <a:pt x="122023" y="142780"/>
                  </a:lnTo>
                  <a:lnTo>
                    <a:pt x="123064" y="140824"/>
                  </a:lnTo>
                  <a:lnTo>
                    <a:pt x="123757" y="138528"/>
                  </a:lnTo>
                  <a:lnTo>
                    <a:pt x="127175" y="133331"/>
                  </a:lnTo>
                  <a:lnTo>
                    <a:pt x="132719" y="126650"/>
                  </a:lnTo>
                  <a:lnTo>
                    <a:pt x="136125" y="123091"/>
                  </a:lnTo>
                  <a:lnTo>
                    <a:pt x="138424" y="120753"/>
                  </a:lnTo>
                  <a:lnTo>
                    <a:pt x="139955" y="118202"/>
                  </a:lnTo>
                  <a:lnTo>
                    <a:pt x="140979" y="115509"/>
                  </a:lnTo>
                  <a:lnTo>
                    <a:pt x="142618" y="108799"/>
                  </a:lnTo>
                  <a:lnTo>
                    <a:pt x="142842" y="105235"/>
                  </a:lnTo>
                  <a:lnTo>
                    <a:pt x="142942" y="100344"/>
                  </a:lnTo>
                  <a:lnTo>
                    <a:pt x="143021" y="77003"/>
                  </a:lnTo>
                  <a:lnTo>
                    <a:pt x="144014" y="74153"/>
                  </a:lnTo>
                  <a:lnTo>
                    <a:pt x="145669" y="71260"/>
                  </a:lnTo>
                  <a:lnTo>
                    <a:pt x="150717" y="64229"/>
                  </a:lnTo>
                  <a:lnTo>
                    <a:pt x="150138" y="62660"/>
                  </a:lnTo>
                  <a:lnTo>
                    <a:pt x="146847" y="58271"/>
                  </a:lnTo>
                  <a:lnTo>
                    <a:pt x="145572" y="55711"/>
                  </a:lnTo>
                  <a:lnTo>
                    <a:pt x="144722" y="53012"/>
                  </a:lnTo>
                  <a:lnTo>
                    <a:pt x="144155" y="50221"/>
                  </a:lnTo>
                  <a:lnTo>
                    <a:pt x="143778" y="47368"/>
                  </a:lnTo>
                  <a:lnTo>
                    <a:pt x="143525" y="44474"/>
                  </a:lnTo>
                  <a:lnTo>
                    <a:pt x="143121" y="37440"/>
                  </a:lnTo>
                  <a:lnTo>
                    <a:pt x="143066" y="33833"/>
                  </a:lnTo>
                  <a:lnTo>
                    <a:pt x="143052" y="31482"/>
                  </a:lnTo>
                  <a:lnTo>
                    <a:pt x="142048" y="29914"/>
                  </a:lnTo>
                  <a:lnTo>
                    <a:pt x="140386" y="28869"/>
                  </a:lnTo>
                  <a:lnTo>
                    <a:pt x="138286" y="28173"/>
                  </a:lnTo>
                  <a:lnTo>
                    <a:pt x="136884" y="26716"/>
                  </a:lnTo>
                  <a:lnTo>
                    <a:pt x="135951" y="24753"/>
                  </a:lnTo>
                  <a:lnTo>
                    <a:pt x="134452" y="19213"/>
                  </a:lnTo>
                  <a:lnTo>
                    <a:pt x="131598" y="15810"/>
                  </a:lnTo>
                  <a:lnTo>
                    <a:pt x="129447" y="13513"/>
                  </a:lnTo>
                  <a:lnTo>
                    <a:pt x="127020" y="11982"/>
                  </a:lnTo>
                  <a:lnTo>
                    <a:pt x="124407" y="10961"/>
                  </a:lnTo>
                  <a:lnTo>
                    <a:pt x="121674" y="10281"/>
                  </a:lnTo>
                  <a:lnTo>
                    <a:pt x="118857" y="9828"/>
                  </a:lnTo>
                  <a:lnTo>
                    <a:pt x="115987" y="9525"/>
                  </a:lnTo>
                  <a:lnTo>
                    <a:pt x="113079" y="9323"/>
                  </a:lnTo>
                  <a:lnTo>
                    <a:pt x="111142" y="8196"/>
                  </a:lnTo>
                  <a:lnTo>
                    <a:pt x="109849" y="6453"/>
                  </a:lnTo>
                  <a:lnTo>
                    <a:pt x="108988" y="4299"/>
                  </a:lnTo>
                  <a:lnTo>
                    <a:pt x="107422" y="2863"/>
                  </a:lnTo>
                  <a:lnTo>
                    <a:pt x="105383" y="1905"/>
                  </a:lnTo>
                  <a:lnTo>
                    <a:pt x="103031" y="1267"/>
                  </a:lnTo>
                  <a:lnTo>
                    <a:pt x="100470" y="841"/>
                  </a:lnTo>
                  <a:lnTo>
                    <a:pt x="97770" y="557"/>
                  </a:lnTo>
                  <a:lnTo>
                    <a:pt x="94976" y="368"/>
                  </a:lnTo>
                  <a:lnTo>
                    <a:pt x="92119" y="242"/>
                  </a:lnTo>
                  <a:lnTo>
                    <a:pt x="86298" y="102"/>
                  </a:lnTo>
                  <a:lnTo>
                    <a:pt x="68522" y="0"/>
                  </a:lnTo>
                  <a:lnTo>
                    <a:pt x="65544" y="989"/>
                  </a:lnTo>
                  <a:lnTo>
                    <a:pt x="62568" y="2641"/>
                  </a:lnTo>
                  <a:lnTo>
                    <a:pt x="59589" y="4734"/>
                  </a:lnTo>
                  <a:lnTo>
                    <a:pt x="56611" y="6129"/>
                  </a:lnTo>
                  <a:lnTo>
                    <a:pt x="53631" y="7060"/>
                  </a:lnTo>
                  <a:lnTo>
                    <a:pt x="46460" y="8553"/>
                  </a:lnTo>
                  <a:lnTo>
                    <a:pt x="42829" y="11402"/>
                  </a:lnTo>
                  <a:lnTo>
                    <a:pt x="35755" y="178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SMARTInkAnnotation35"/>
            <p:cNvSpPr/>
            <p:nvPr/>
          </p:nvSpPr>
          <p:spPr>
            <a:xfrm>
              <a:off x="7772106" y="4455914"/>
              <a:ext cx="71512" cy="53579"/>
            </a:xfrm>
            <a:custGeom>
              <a:avLst/>
              <a:gdLst/>
              <a:ahLst/>
              <a:cxnLst/>
              <a:rect l="0" t="0" r="0" b="0"/>
              <a:pathLst>
                <a:path w="71512" h="53579">
                  <a:moveTo>
                    <a:pt x="0" y="0"/>
                  </a:moveTo>
                  <a:lnTo>
                    <a:pt x="4745" y="0"/>
                  </a:lnTo>
                  <a:lnTo>
                    <a:pt x="6144" y="992"/>
                  </a:lnTo>
                  <a:lnTo>
                    <a:pt x="7076" y="2646"/>
                  </a:lnTo>
                  <a:lnTo>
                    <a:pt x="7697" y="4740"/>
                  </a:lnTo>
                  <a:lnTo>
                    <a:pt x="9105" y="6137"/>
                  </a:lnTo>
                  <a:lnTo>
                    <a:pt x="11036" y="7068"/>
                  </a:lnTo>
                  <a:lnTo>
                    <a:pt x="16527" y="8562"/>
                  </a:lnTo>
                  <a:lnTo>
                    <a:pt x="17971" y="8684"/>
                  </a:lnTo>
                  <a:lnTo>
                    <a:pt x="19926" y="8766"/>
                  </a:lnTo>
                  <a:lnTo>
                    <a:pt x="22223" y="8821"/>
                  </a:lnTo>
                  <a:lnTo>
                    <a:pt x="24748" y="9849"/>
                  </a:lnTo>
                  <a:lnTo>
                    <a:pt x="27424" y="11527"/>
                  </a:lnTo>
                  <a:lnTo>
                    <a:pt x="34109" y="16608"/>
                  </a:lnTo>
                  <a:lnTo>
                    <a:pt x="35652" y="17025"/>
                  </a:lnTo>
                  <a:lnTo>
                    <a:pt x="37673" y="17303"/>
                  </a:lnTo>
                  <a:lnTo>
                    <a:pt x="43308" y="17750"/>
                  </a:lnTo>
                  <a:lnTo>
                    <a:pt x="44763" y="18778"/>
                  </a:lnTo>
                  <a:lnTo>
                    <a:pt x="46726" y="20457"/>
                  </a:lnTo>
                  <a:lnTo>
                    <a:pt x="53229" y="26418"/>
                  </a:lnTo>
                  <a:lnTo>
                    <a:pt x="61294" y="34445"/>
                  </a:lnTo>
                  <a:lnTo>
                    <a:pt x="61720" y="35862"/>
                  </a:lnTo>
                  <a:lnTo>
                    <a:pt x="62004" y="37798"/>
                  </a:lnTo>
                  <a:lnTo>
                    <a:pt x="62563" y="44530"/>
                  </a:lnTo>
                  <a:lnTo>
                    <a:pt x="65217" y="47242"/>
                  </a:lnTo>
                  <a:lnTo>
                    <a:pt x="71511" y="535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SMARTInkAnnotation36"/>
            <p:cNvSpPr/>
            <p:nvPr/>
          </p:nvSpPr>
          <p:spPr>
            <a:xfrm>
              <a:off x="2247899" y="4902398"/>
              <a:ext cx="44696" cy="267892"/>
            </a:xfrm>
            <a:custGeom>
              <a:avLst/>
              <a:gdLst/>
              <a:ahLst/>
              <a:cxnLst/>
              <a:rect l="0" t="0" r="0" b="0"/>
              <a:pathLst>
                <a:path w="44696" h="267892">
                  <a:moveTo>
                    <a:pt x="0" y="0"/>
                  </a:moveTo>
                  <a:lnTo>
                    <a:pt x="4746" y="0"/>
                  </a:lnTo>
                  <a:lnTo>
                    <a:pt x="6144" y="992"/>
                  </a:lnTo>
                  <a:lnTo>
                    <a:pt x="7075" y="2646"/>
                  </a:lnTo>
                  <a:lnTo>
                    <a:pt x="8111" y="7129"/>
                  </a:lnTo>
                  <a:lnTo>
                    <a:pt x="8776" y="15446"/>
                  </a:lnTo>
                  <a:lnTo>
                    <a:pt x="8907" y="22123"/>
                  </a:lnTo>
                  <a:lnTo>
                    <a:pt x="9911" y="24671"/>
                  </a:lnTo>
                  <a:lnTo>
                    <a:pt x="11573" y="27361"/>
                  </a:lnTo>
                  <a:lnTo>
                    <a:pt x="13675" y="30147"/>
                  </a:lnTo>
                  <a:lnTo>
                    <a:pt x="15076" y="32997"/>
                  </a:lnTo>
                  <a:lnTo>
                    <a:pt x="16010" y="35888"/>
                  </a:lnTo>
                  <a:lnTo>
                    <a:pt x="17048" y="41747"/>
                  </a:lnTo>
                  <a:lnTo>
                    <a:pt x="17509" y="47658"/>
                  </a:lnTo>
                  <a:lnTo>
                    <a:pt x="17714" y="53594"/>
                  </a:lnTo>
                  <a:lnTo>
                    <a:pt x="17846" y="65487"/>
                  </a:lnTo>
                  <a:lnTo>
                    <a:pt x="18850" y="68462"/>
                  </a:lnTo>
                  <a:lnTo>
                    <a:pt x="20512" y="71439"/>
                  </a:lnTo>
                  <a:lnTo>
                    <a:pt x="22614" y="74415"/>
                  </a:lnTo>
                  <a:lnTo>
                    <a:pt x="24015" y="78383"/>
                  </a:lnTo>
                  <a:lnTo>
                    <a:pt x="24949" y="83013"/>
                  </a:lnTo>
                  <a:lnTo>
                    <a:pt x="25571" y="88084"/>
                  </a:lnTo>
                  <a:lnTo>
                    <a:pt x="26980" y="92457"/>
                  </a:lnTo>
                  <a:lnTo>
                    <a:pt x="28912" y="96365"/>
                  </a:lnTo>
                  <a:lnTo>
                    <a:pt x="31193" y="99962"/>
                  </a:lnTo>
                  <a:lnTo>
                    <a:pt x="32714" y="104345"/>
                  </a:lnTo>
                  <a:lnTo>
                    <a:pt x="33728" y="109251"/>
                  </a:lnTo>
                  <a:lnTo>
                    <a:pt x="34404" y="114505"/>
                  </a:lnTo>
                  <a:lnTo>
                    <a:pt x="34854" y="119001"/>
                  </a:lnTo>
                  <a:lnTo>
                    <a:pt x="35355" y="126642"/>
                  </a:lnTo>
                  <a:lnTo>
                    <a:pt x="35578" y="135992"/>
                  </a:lnTo>
                  <a:lnTo>
                    <a:pt x="35745" y="168049"/>
                  </a:lnTo>
                  <a:lnTo>
                    <a:pt x="36742" y="172556"/>
                  </a:lnTo>
                  <a:lnTo>
                    <a:pt x="38400" y="176552"/>
                  </a:lnTo>
                  <a:lnTo>
                    <a:pt x="40498" y="180210"/>
                  </a:lnTo>
                  <a:lnTo>
                    <a:pt x="41897" y="184632"/>
                  </a:lnTo>
                  <a:lnTo>
                    <a:pt x="42830" y="189564"/>
                  </a:lnTo>
                  <a:lnTo>
                    <a:pt x="43451" y="194837"/>
                  </a:lnTo>
                  <a:lnTo>
                    <a:pt x="43866" y="200337"/>
                  </a:lnTo>
                  <a:lnTo>
                    <a:pt x="44142" y="205987"/>
                  </a:lnTo>
                  <a:lnTo>
                    <a:pt x="44531" y="220776"/>
                  </a:lnTo>
                  <a:lnTo>
                    <a:pt x="44693" y="260252"/>
                  </a:lnTo>
                  <a:lnTo>
                    <a:pt x="44695" y="2678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SMARTInkAnnotation37"/>
            <p:cNvSpPr/>
            <p:nvPr/>
          </p:nvSpPr>
          <p:spPr>
            <a:xfrm>
              <a:off x="2346227" y="4929187"/>
              <a:ext cx="130213" cy="250021"/>
            </a:xfrm>
            <a:custGeom>
              <a:avLst/>
              <a:gdLst/>
              <a:ahLst/>
              <a:cxnLst/>
              <a:rect l="0" t="0" r="0" b="0"/>
              <a:pathLst>
                <a:path w="130213" h="250021">
                  <a:moveTo>
                    <a:pt x="0" y="178594"/>
                  </a:moveTo>
                  <a:lnTo>
                    <a:pt x="0" y="170032"/>
                  </a:lnTo>
                  <a:lnTo>
                    <a:pt x="2648" y="167182"/>
                  </a:lnTo>
                  <a:lnTo>
                    <a:pt x="4745" y="165033"/>
                  </a:lnTo>
                  <a:lnTo>
                    <a:pt x="6143" y="162608"/>
                  </a:lnTo>
                  <a:lnTo>
                    <a:pt x="8110" y="155446"/>
                  </a:lnTo>
                  <a:lnTo>
                    <a:pt x="8571" y="153424"/>
                  </a:lnTo>
                  <a:lnTo>
                    <a:pt x="11423" y="149879"/>
                  </a:lnTo>
                  <a:lnTo>
                    <a:pt x="13575" y="147544"/>
                  </a:lnTo>
                  <a:lnTo>
                    <a:pt x="15009" y="144996"/>
                  </a:lnTo>
                  <a:lnTo>
                    <a:pt x="16603" y="139518"/>
                  </a:lnTo>
                  <a:lnTo>
                    <a:pt x="18021" y="137660"/>
                  </a:lnTo>
                  <a:lnTo>
                    <a:pt x="19959" y="136422"/>
                  </a:lnTo>
                  <a:lnTo>
                    <a:pt x="22245" y="135596"/>
                  </a:lnTo>
                  <a:lnTo>
                    <a:pt x="23769" y="134054"/>
                  </a:lnTo>
                  <a:lnTo>
                    <a:pt x="24784" y="132033"/>
                  </a:lnTo>
                  <a:lnTo>
                    <a:pt x="25462" y="129694"/>
                  </a:lnTo>
                  <a:lnTo>
                    <a:pt x="26907" y="128134"/>
                  </a:lnTo>
                  <a:lnTo>
                    <a:pt x="28863" y="127095"/>
                  </a:lnTo>
                  <a:lnTo>
                    <a:pt x="31160" y="126402"/>
                  </a:lnTo>
                  <a:lnTo>
                    <a:pt x="33685" y="125940"/>
                  </a:lnTo>
                  <a:lnTo>
                    <a:pt x="36362" y="125632"/>
                  </a:lnTo>
                  <a:lnTo>
                    <a:pt x="43048" y="125137"/>
                  </a:lnTo>
                  <a:lnTo>
                    <a:pt x="46611" y="122424"/>
                  </a:lnTo>
                  <a:lnTo>
                    <a:pt x="48952" y="120311"/>
                  </a:lnTo>
                  <a:lnTo>
                    <a:pt x="51505" y="119895"/>
                  </a:lnTo>
                  <a:lnTo>
                    <a:pt x="54201" y="120610"/>
                  </a:lnTo>
                  <a:lnTo>
                    <a:pt x="56991" y="122078"/>
                  </a:lnTo>
                  <a:lnTo>
                    <a:pt x="59845" y="123058"/>
                  </a:lnTo>
                  <a:lnTo>
                    <a:pt x="62740" y="123710"/>
                  </a:lnTo>
                  <a:lnTo>
                    <a:pt x="65663" y="124145"/>
                  </a:lnTo>
                  <a:lnTo>
                    <a:pt x="68606" y="124435"/>
                  </a:lnTo>
                  <a:lnTo>
                    <a:pt x="71561" y="124628"/>
                  </a:lnTo>
                  <a:lnTo>
                    <a:pt x="74524" y="124758"/>
                  </a:lnTo>
                  <a:lnTo>
                    <a:pt x="80464" y="124901"/>
                  </a:lnTo>
                  <a:lnTo>
                    <a:pt x="83439" y="124940"/>
                  </a:lnTo>
                  <a:lnTo>
                    <a:pt x="86415" y="125957"/>
                  </a:lnTo>
                  <a:lnTo>
                    <a:pt x="89392" y="127628"/>
                  </a:lnTo>
                  <a:lnTo>
                    <a:pt x="96562" y="132697"/>
                  </a:lnTo>
                  <a:lnTo>
                    <a:pt x="100191" y="136036"/>
                  </a:lnTo>
                  <a:lnTo>
                    <a:pt x="110614" y="146265"/>
                  </a:lnTo>
                  <a:lnTo>
                    <a:pt x="112477" y="149103"/>
                  </a:lnTo>
                  <a:lnTo>
                    <a:pt x="114548" y="154904"/>
                  </a:lnTo>
                  <a:lnTo>
                    <a:pt x="118117" y="160789"/>
                  </a:lnTo>
                  <a:lnTo>
                    <a:pt x="120459" y="163747"/>
                  </a:lnTo>
                  <a:lnTo>
                    <a:pt x="122020" y="167704"/>
                  </a:lnTo>
                  <a:lnTo>
                    <a:pt x="123062" y="172326"/>
                  </a:lnTo>
                  <a:lnTo>
                    <a:pt x="123755" y="177392"/>
                  </a:lnTo>
                  <a:lnTo>
                    <a:pt x="124218" y="181762"/>
                  </a:lnTo>
                  <a:lnTo>
                    <a:pt x="124732" y="189262"/>
                  </a:lnTo>
                  <a:lnTo>
                    <a:pt x="125862" y="192651"/>
                  </a:lnTo>
                  <a:lnTo>
                    <a:pt x="129767" y="199063"/>
                  </a:lnTo>
                  <a:lnTo>
                    <a:pt x="130212" y="202162"/>
                  </a:lnTo>
                  <a:lnTo>
                    <a:pt x="129516" y="205220"/>
                  </a:lnTo>
                  <a:lnTo>
                    <a:pt x="127087" y="211264"/>
                  </a:lnTo>
                  <a:lnTo>
                    <a:pt x="126007" y="217257"/>
                  </a:lnTo>
                  <a:lnTo>
                    <a:pt x="125527" y="223227"/>
                  </a:lnTo>
                  <a:lnTo>
                    <a:pt x="125399" y="226209"/>
                  </a:lnTo>
                  <a:lnTo>
                    <a:pt x="124321" y="229189"/>
                  </a:lnTo>
                  <a:lnTo>
                    <a:pt x="120474" y="235145"/>
                  </a:lnTo>
                  <a:lnTo>
                    <a:pt x="117469" y="239337"/>
                  </a:lnTo>
                  <a:lnTo>
                    <a:pt x="116767" y="242963"/>
                  </a:lnTo>
                  <a:lnTo>
                    <a:pt x="116579" y="245319"/>
                  </a:lnTo>
                  <a:lnTo>
                    <a:pt x="115462" y="246890"/>
                  </a:lnTo>
                  <a:lnTo>
                    <a:pt x="113722" y="247937"/>
                  </a:lnTo>
                  <a:lnTo>
                    <a:pt x="108541" y="249618"/>
                  </a:lnTo>
                  <a:lnTo>
                    <a:pt x="105184" y="249847"/>
                  </a:lnTo>
                  <a:lnTo>
                    <a:pt x="100381" y="249950"/>
                  </a:lnTo>
                  <a:lnTo>
                    <a:pt x="91032" y="250020"/>
                  </a:lnTo>
                  <a:lnTo>
                    <a:pt x="87470" y="247381"/>
                  </a:lnTo>
                  <a:lnTo>
                    <a:pt x="85130" y="245288"/>
                  </a:lnTo>
                  <a:lnTo>
                    <a:pt x="82577" y="243892"/>
                  </a:lnTo>
                  <a:lnTo>
                    <a:pt x="79881" y="242962"/>
                  </a:lnTo>
                  <a:lnTo>
                    <a:pt x="73164" y="241469"/>
                  </a:lnTo>
                  <a:lnTo>
                    <a:pt x="69597" y="238619"/>
                  </a:lnTo>
                  <a:lnTo>
                    <a:pt x="67255" y="236470"/>
                  </a:lnTo>
                  <a:lnTo>
                    <a:pt x="62005" y="231437"/>
                  </a:lnTo>
                  <a:lnTo>
                    <a:pt x="40360" y="209982"/>
                  </a:lnTo>
                  <a:lnTo>
                    <a:pt x="38825" y="207457"/>
                  </a:lnTo>
                  <a:lnTo>
                    <a:pt x="36665" y="200155"/>
                  </a:lnTo>
                  <a:lnTo>
                    <a:pt x="36159" y="198098"/>
                  </a:lnTo>
                  <a:lnTo>
                    <a:pt x="33286" y="194539"/>
                  </a:lnTo>
                  <a:lnTo>
                    <a:pt x="31130" y="192200"/>
                  </a:lnTo>
                  <a:lnTo>
                    <a:pt x="29692" y="189649"/>
                  </a:lnTo>
                  <a:lnTo>
                    <a:pt x="28094" y="184169"/>
                  </a:lnTo>
                  <a:lnTo>
                    <a:pt x="27385" y="178426"/>
                  </a:lnTo>
                  <a:lnTo>
                    <a:pt x="27195" y="175505"/>
                  </a:lnTo>
                  <a:lnTo>
                    <a:pt x="26076" y="172566"/>
                  </a:lnTo>
                  <a:lnTo>
                    <a:pt x="22183" y="166655"/>
                  </a:lnTo>
                  <a:lnTo>
                    <a:pt x="19153" y="162489"/>
                  </a:lnTo>
                  <a:lnTo>
                    <a:pt x="18444" y="158869"/>
                  </a:lnTo>
                  <a:lnTo>
                    <a:pt x="18045" y="151252"/>
                  </a:lnTo>
                  <a:lnTo>
                    <a:pt x="17927" y="142711"/>
                  </a:lnTo>
                  <a:lnTo>
                    <a:pt x="17911" y="139789"/>
                  </a:lnTo>
                  <a:lnTo>
                    <a:pt x="16907" y="136849"/>
                  </a:lnTo>
                  <a:lnTo>
                    <a:pt x="13142" y="130937"/>
                  </a:lnTo>
                  <a:lnTo>
                    <a:pt x="10807" y="125001"/>
                  </a:lnTo>
                  <a:lnTo>
                    <a:pt x="10184" y="122030"/>
                  </a:lnTo>
                  <a:lnTo>
                    <a:pt x="10762" y="119056"/>
                  </a:lnTo>
                  <a:lnTo>
                    <a:pt x="14053" y="113107"/>
                  </a:lnTo>
                  <a:lnTo>
                    <a:pt x="14334" y="110131"/>
                  </a:lnTo>
                  <a:lnTo>
                    <a:pt x="13529" y="107155"/>
                  </a:lnTo>
                  <a:lnTo>
                    <a:pt x="11999" y="104179"/>
                  </a:lnTo>
                  <a:lnTo>
                    <a:pt x="11972" y="101202"/>
                  </a:lnTo>
                  <a:lnTo>
                    <a:pt x="12947" y="98226"/>
                  </a:lnTo>
                  <a:lnTo>
                    <a:pt x="14590" y="95250"/>
                  </a:lnTo>
                  <a:lnTo>
                    <a:pt x="16417" y="89297"/>
                  </a:lnTo>
                  <a:lnTo>
                    <a:pt x="17228" y="83344"/>
                  </a:lnTo>
                  <a:lnTo>
                    <a:pt x="17589" y="77391"/>
                  </a:lnTo>
                  <a:lnTo>
                    <a:pt x="18678" y="73422"/>
                  </a:lnTo>
                  <a:lnTo>
                    <a:pt x="20398" y="68792"/>
                  </a:lnTo>
                  <a:lnTo>
                    <a:pt x="22537" y="63721"/>
                  </a:lnTo>
                  <a:lnTo>
                    <a:pt x="23963" y="59348"/>
                  </a:lnTo>
                  <a:lnTo>
                    <a:pt x="25548" y="51843"/>
                  </a:lnTo>
                  <a:lnTo>
                    <a:pt x="28902" y="45200"/>
                  </a:lnTo>
                  <a:lnTo>
                    <a:pt x="31186" y="42040"/>
                  </a:lnTo>
                  <a:lnTo>
                    <a:pt x="33724" y="35883"/>
                  </a:lnTo>
                  <a:lnTo>
                    <a:pt x="34401" y="32851"/>
                  </a:lnTo>
                  <a:lnTo>
                    <a:pt x="37802" y="26838"/>
                  </a:lnTo>
                  <a:lnTo>
                    <a:pt x="40099" y="23845"/>
                  </a:lnTo>
                  <a:lnTo>
                    <a:pt x="42624" y="20858"/>
                  </a:lnTo>
                  <a:lnTo>
                    <a:pt x="45300" y="17874"/>
                  </a:lnTo>
                  <a:lnTo>
                    <a:pt x="48078" y="14892"/>
                  </a:lnTo>
                  <a:lnTo>
                    <a:pt x="49929" y="11913"/>
                  </a:lnTo>
                  <a:lnTo>
                    <a:pt x="51987" y="5956"/>
                  </a:lnTo>
                  <a:lnTo>
                    <a:pt x="53529" y="3971"/>
                  </a:lnTo>
                  <a:lnTo>
                    <a:pt x="55550" y="2647"/>
                  </a:lnTo>
                  <a:lnTo>
                    <a:pt x="6257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SMARTInkAnnotation38"/>
            <p:cNvSpPr/>
            <p:nvPr/>
          </p:nvSpPr>
          <p:spPr>
            <a:xfrm>
              <a:off x="2489258" y="5045276"/>
              <a:ext cx="116187" cy="98104"/>
            </a:xfrm>
            <a:custGeom>
              <a:avLst/>
              <a:gdLst/>
              <a:ahLst/>
              <a:cxnLst/>
              <a:rect l="0" t="0" r="0" b="0"/>
              <a:pathLst>
                <a:path w="116187" h="98104">
                  <a:moveTo>
                    <a:pt x="8929" y="8927"/>
                  </a:moveTo>
                  <a:lnTo>
                    <a:pt x="8929" y="17489"/>
                  </a:lnTo>
                  <a:lnTo>
                    <a:pt x="6281" y="20339"/>
                  </a:lnTo>
                  <a:lnTo>
                    <a:pt x="4184" y="22488"/>
                  </a:lnTo>
                  <a:lnTo>
                    <a:pt x="2786" y="24912"/>
                  </a:lnTo>
                  <a:lnTo>
                    <a:pt x="1854" y="27522"/>
                  </a:lnTo>
                  <a:lnTo>
                    <a:pt x="1233" y="30253"/>
                  </a:lnTo>
                  <a:lnTo>
                    <a:pt x="819" y="33066"/>
                  </a:lnTo>
                  <a:lnTo>
                    <a:pt x="543" y="35934"/>
                  </a:lnTo>
                  <a:lnTo>
                    <a:pt x="359" y="38838"/>
                  </a:lnTo>
                  <a:lnTo>
                    <a:pt x="154" y="44710"/>
                  </a:lnTo>
                  <a:lnTo>
                    <a:pt x="23" y="56564"/>
                  </a:lnTo>
                  <a:lnTo>
                    <a:pt x="0" y="65485"/>
                  </a:lnTo>
                  <a:lnTo>
                    <a:pt x="990" y="68460"/>
                  </a:lnTo>
                  <a:lnTo>
                    <a:pt x="2643" y="71437"/>
                  </a:lnTo>
                  <a:lnTo>
                    <a:pt x="4739" y="74413"/>
                  </a:lnTo>
                  <a:lnTo>
                    <a:pt x="7129" y="76396"/>
                  </a:lnTo>
                  <a:lnTo>
                    <a:pt x="9715" y="77719"/>
                  </a:lnTo>
                  <a:lnTo>
                    <a:pt x="12433" y="78601"/>
                  </a:lnTo>
                  <a:lnTo>
                    <a:pt x="14245" y="80180"/>
                  </a:lnTo>
                  <a:lnTo>
                    <a:pt x="15453" y="82226"/>
                  </a:lnTo>
                  <a:lnTo>
                    <a:pt x="16258" y="84582"/>
                  </a:lnTo>
                  <a:lnTo>
                    <a:pt x="17788" y="86153"/>
                  </a:lnTo>
                  <a:lnTo>
                    <a:pt x="19801" y="87200"/>
                  </a:lnTo>
                  <a:lnTo>
                    <a:pt x="22136" y="87898"/>
                  </a:lnTo>
                  <a:lnTo>
                    <a:pt x="24686" y="89355"/>
                  </a:lnTo>
                  <a:lnTo>
                    <a:pt x="27380" y="91319"/>
                  </a:lnTo>
                  <a:lnTo>
                    <a:pt x="30168" y="93621"/>
                  </a:lnTo>
                  <a:lnTo>
                    <a:pt x="33020" y="95155"/>
                  </a:lnTo>
                  <a:lnTo>
                    <a:pt x="35915" y="96178"/>
                  </a:lnTo>
                  <a:lnTo>
                    <a:pt x="38839" y="96859"/>
                  </a:lnTo>
                  <a:lnTo>
                    <a:pt x="41780" y="97314"/>
                  </a:lnTo>
                  <a:lnTo>
                    <a:pt x="44735" y="97617"/>
                  </a:lnTo>
                  <a:lnTo>
                    <a:pt x="47697" y="97820"/>
                  </a:lnTo>
                  <a:lnTo>
                    <a:pt x="50666" y="97954"/>
                  </a:lnTo>
                  <a:lnTo>
                    <a:pt x="56613" y="98103"/>
                  </a:lnTo>
                  <a:lnTo>
                    <a:pt x="59589" y="97151"/>
                  </a:lnTo>
                  <a:lnTo>
                    <a:pt x="62567" y="95524"/>
                  </a:lnTo>
                  <a:lnTo>
                    <a:pt x="65545" y="93447"/>
                  </a:lnTo>
                  <a:lnTo>
                    <a:pt x="68523" y="92063"/>
                  </a:lnTo>
                  <a:lnTo>
                    <a:pt x="71502" y="91140"/>
                  </a:lnTo>
                  <a:lnTo>
                    <a:pt x="74481" y="90524"/>
                  </a:lnTo>
                  <a:lnTo>
                    <a:pt x="77461" y="90114"/>
                  </a:lnTo>
                  <a:lnTo>
                    <a:pt x="80440" y="89841"/>
                  </a:lnTo>
                  <a:lnTo>
                    <a:pt x="83420" y="89658"/>
                  </a:lnTo>
                  <a:lnTo>
                    <a:pt x="86399" y="88545"/>
                  </a:lnTo>
                  <a:lnTo>
                    <a:pt x="89378" y="86810"/>
                  </a:lnTo>
                  <a:lnTo>
                    <a:pt x="96552" y="81637"/>
                  </a:lnTo>
                  <a:lnTo>
                    <a:pt x="98133" y="80221"/>
                  </a:lnTo>
                  <a:lnTo>
                    <a:pt x="102540" y="76001"/>
                  </a:lnTo>
                  <a:lnTo>
                    <a:pt x="104112" y="73486"/>
                  </a:lnTo>
                  <a:lnTo>
                    <a:pt x="105160" y="70818"/>
                  </a:lnTo>
                  <a:lnTo>
                    <a:pt x="105859" y="68047"/>
                  </a:lnTo>
                  <a:lnTo>
                    <a:pt x="106325" y="65207"/>
                  </a:lnTo>
                  <a:lnTo>
                    <a:pt x="106636" y="62322"/>
                  </a:lnTo>
                  <a:lnTo>
                    <a:pt x="106842" y="59406"/>
                  </a:lnTo>
                  <a:lnTo>
                    <a:pt x="106980" y="56470"/>
                  </a:lnTo>
                  <a:lnTo>
                    <a:pt x="107220" y="46399"/>
                  </a:lnTo>
                  <a:lnTo>
                    <a:pt x="108225" y="43830"/>
                  </a:lnTo>
                  <a:lnTo>
                    <a:pt x="109889" y="40133"/>
                  </a:lnTo>
                  <a:lnTo>
                    <a:pt x="111991" y="35684"/>
                  </a:lnTo>
                  <a:lnTo>
                    <a:pt x="113392" y="31726"/>
                  </a:lnTo>
                  <a:lnTo>
                    <a:pt x="114327" y="28095"/>
                  </a:lnTo>
                  <a:lnTo>
                    <a:pt x="115826" y="19879"/>
                  </a:lnTo>
                  <a:lnTo>
                    <a:pt x="115949" y="18212"/>
                  </a:lnTo>
                  <a:lnTo>
                    <a:pt x="116031" y="16110"/>
                  </a:lnTo>
                  <a:lnTo>
                    <a:pt x="116163" y="10346"/>
                  </a:lnTo>
                  <a:lnTo>
                    <a:pt x="116186" y="4606"/>
                  </a:lnTo>
                  <a:lnTo>
                    <a:pt x="115196" y="3070"/>
                  </a:lnTo>
                  <a:lnTo>
                    <a:pt x="113542" y="2046"/>
                  </a:lnTo>
                  <a:lnTo>
                    <a:pt x="108498" y="402"/>
                  </a:lnTo>
                  <a:lnTo>
                    <a:pt x="105159" y="177"/>
                  </a:lnTo>
                  <a:lnTo>
                    <a:pt x="100365" y="77"/>
                  </a:lnTo>
                  <a:lnTo>
                    <a:pt x="77424" y="0"/>
                  </a:lnTo>
                  <a:lnTo>
                    <a:pt x="74457" y="991"/>
                  </a:lnTo>
                  <a:lnTo>
                    <a:pt x="71485" y="2644"/>
                  </a:lnTo>
                  <a:lnTo>
                    <a:pt x="68511" y="4738"/>
                  </a:lnTo>
                  <a:lnTo>
                    <a:pt x="64541" y="7126"/>
                  </a:lnTo>
                  <a:lnTo>
                    <a:pt x="59909" y="9711"/>
                  </a:lnTo>
                  <a:lnTo>
                    <a:pt x="44685" y="17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SMARTInkAnnotation39"/>
            <p:cNvSpPr/>
            <p:nvPr/>
          </p:nvSpPr>
          <p:spPr>
            <a:xfrm>
              <a:off x="2623342" y="5036456"/>
              <a:ext cx="134069" cy="105684"/>
            </a:xfrm>
            <a:custGeom>
              <a:avLst/>
              <a:gdLst/>
              <a:ahLst/>
              <a:cxnLst/>
              <a:rect l="0" t="0" r="0" b="0"/>
              <a:pathLst>
                <a:path w="134069" h="105684">
                  <a:moveTo>
                    <a:pt x="26805" y="8817"/>
                  </a:moveTo>
                  <a:lnTo>
                    <a:pt x="22060" y="8817"/>
                  </a:lnTo>
                  <a:lnTo>
                    <a:pt x="20662" y="9809"/>
                  </a:lnTo>
                  <a:lnTo>
                    <a:pt x="19730" y="11463"/>
                  </a:lnTo>
                  <a:lnTo>
                    <a:pt x="18235" y="16506"/>
                  </a:lnTo>
                  <a:lnTo>
                    <a:pt x="17119" y="17911"/>
                  </a:lnTo>
                  <a:lnTo>
                    <a:pt x="15382" y="19841"/>
                  </a:lnTo>
                  <a:lnTo>
                    <a:pt x="10203" y="25326"/>
                  </a:lnTo>
                  <a:lnTo>
                    <a:pt x="4560" y="31017"/>
                  </a:lnTo>
                  <a:lnTo>
                    <a:pt x="3037" y="33539"/>
                  </a:lnTo>
                  <a:lnTo>
                    <a:pt x="2021" y="36213"/>
                  </a:lnTo>
                  <a:lnTo>
                    <a:pt x="1343" y="38987"/>
                  </a:lnTo>
                  <a:lnTo>
                    <a:pt x="892" y="41829"/>
                  </a:lnTo>
                  <a:lnTo>
                    <a:pt x="591" y="44716"/>
                  </a:lnTo>
                  <a:lnTo>
                    <a:pt x="390" y="47632"/>
                  </a:lnTo>
                  <a:lnTo>
                    <a:pt x="257" y="50569"/>
                  </a:lnTo>
                  <a:lnTo>
                    <a:pt x="24" y="60642"/>
                  </a:lnTo>
                  <a:lnTo>
                    <a:pt x="0" y="66617"/>
                  </a:lnTo>
                  <a:lnTo>
                    <a:pt x="989" y="69178"/>
                  </a:lnTo>
                  <a:lnTo>
                    <a:pt x="2642" y="71878"/>
                  </a:lnTo>
                  <a:lnTo>
                    <a:pt x="7686" y="78600"/>
                  </a:lnTo>
                  <a:lnTo>
                    <a:pt x="9093" y="80144"/>
                  </a:lnTo>
                  <a:lnTo>
                    <a:pt x="13305" y="84505"/>
                  </a:lnTo>
                  <a:lnTo>
                    <a:pt x="15819" y="86065"/>
                  </a:lnTo>
                  <a:lnTo>
                    <a:pt x="18488" y="87104"/>
                  </a:lnTo>
                  <a:lnTo>
                    <a:pt x="21260" y="87798"/>
                  </a:lnTo>
                  <a:lnTo>
                    <a:pt x="24102" y="89252"/>
                  </a:lnTo>
                  <a:lnTo>
                    <a:pt x="26990" y="91214"/>
                  </a:lnTo>
                  <a:lnTo>
                    <a:pt x="29908" y="93514"/>
                  </a:lnTo>
                  <a:lnTo>
                    <a:pt x="32847" y="95047"/>
                  </a:lnTo>
                  <a:lnTo>
                    <a:pt x="35799" y="96070"/>
                  </a:lnTo>
                  <a:lnTo>
                    <a:pt x="38761" y="96751"/>
                  </a:lnTo>
                  <a:lnTo>
                    <a:pt x="41728" y="98197"/>
                  </a:lnTo>
                  <a:lnTo>
                    <a:pt x="44699" y="100154"/>
                  </a:lnTo>
                  <a:lnTo>
                    <a:pt x="47673" y="102451"/>
                  </a:lnTo>
                  <a:lnTo>
                    <a:pt x="50650" y="103982"/>
                  </a:lnTo>
                  <a:lnTo>
                    <a:pt x="53627" y="105002"/>
                  </a:lnTo>
                  <a:lnTo>
                    <a:pt x="56605" y="105683"/>
                  </a:lnTo>
                  <a:lnTo>
                    <a:pt x="60577" y="105144"/>
                  </a:lnTo>
                  <a:lnTo>
                    <a:pt x="65211" y="103793"/>
                  </a:lnTo>
                  <a:lnTo>
                    <a:pt x="70287" y="101900"/>
                  </a:lnTo>
                  <a:lnTo>
                    <a:pt x="74664" y="100638"/>
                  </a:lnTo>
                  <a:lnTo>
                    <a:pt x="78576" y="99797"/>
                  </a:lnTo>
                  <a:lnTo>
                    <a:pt x="82176" y="99235"/>
                  </a:lnTo>
                  <a:lnTo>
                    <a:pt x="85570" y="98861"/>
                  </a:lnTo>
                  <a:lnTo>
                    <a:pt x="88825" y="98613"/>
                  </a:lnTo>
                  <a:lnTo>
                    <a:pt x="91989" y="98446"/>
                  </a:lnTo>
                  <a:lnTo>
                    <a:pt x="98153" y="98261"/>
                  </a:lnTo>
                  <a:lnTo>
                    <a:pt x="101187" y="98213"/>
                  </a:lnTo>
                  <a:lnTo>
                    <a:pt x="104203" y="97187"/>
                  </a:lnTo>
                  <a:lnTo>
                    <a:pt x="107207" y="95512"/>
                  </a:lnTo>
                  <a:lnTo>
                    <a:pt x="110203" y="93403"/>
                  </a:lnTo>
                  <a:lnTo>
                    <a:pt x="113193" y="91997"/>
                  </a:lnTo>
                  <a:lnTo>
                    <a:pt x="116180" y="91059"/>
                  </a:lnTo>
                  <a:lnTo>
                    <a:pt x="119164" y="90434"/>
                  </a:lnTo>
                  <a:lnTo>
                    <a:pt x="121154" y="89025"/>
                  </a:lnTo>
                  <a:lnTo>
                    <a:pt x="122480" y="87094"/>
                  </a:lnTo>
                  <a:lnTo>
                    <a:pt x="123364" y="84814"/>
                  </a:lnTo>
                  <a:lnTo>
                    <a:pt x="124947" y="83294"/>
                  </a:lnTo>
                  <a:lnTo>
                    <a:pt x="126996" y="82281"/>
                  </a:lnTo>
                  <a:lnTo>
                    <a:pt x="129354" y="81606"/>
                  </a:lnTo>
                  <a:lnTo>
                    <a:pt x="130927" y="80163"/>
                  </a:lnTo>
                  <a:lnTo>
                    <a:pt x="131975" y="78209"/>
                  </a:lnTo>
                  <a:lnTo>
                    <a:pt x="132674" y="75915"/>
                  </a:lnTo>
                  <a:lnTo>
                    <a:pt x="133140" y="73392"/>
                  </a:lnTo>
                  <a:lnTo>
                    <a:pt x="133451" y="70719"/>
                  </a:lnTo>
                  <a:lnTo>
                    <a:pt x="133658" y="67944"/>
                  </a:lnTo>
                  <a:lnTo>
                    <a:pt x="133796" y="65103"/>
                  </a:lnTo>
                  <a:lnTo>
                    <a:pt x="133949" y="59299"/>
                  </a:lnTo>
                  <a:lnTo>
                    <a:pt x="134068" y="37367"/>
                  </a:lnTo>
                  <a:lnTo>
                    <a:pt x="133076" y="35788"/>
                  </a:lnTo>
                  <a:lnTo>
                    <a:pt x="131422" y="33743"/>
                  </a:lnTo>
                  <a:lnTo>
                    <a:pt x="129326" y="31388"/>
                  </a:lnTo>
                  <a:lnTo>
                    <a:pt x="124348" y="26124"/>
                  </a:lnTo>
                  <a:lnTo>
                    <a:pt x="121630" y="23332"/>
                  </a:lnTo>
                  <a:lnTo>
                    <a:pt x="119818" y="20478"/>
                  </a:lnTo>
                  <a:lnTo>
                    <a:pt x="118610" y="17583"/>
                  </a:lnTo>
                  <a:lnTo>
                    <a:pt x="117805" y="14661"/>
                  </a:lnTo>
                  <a:lnTo>
                    <a:pt x="116274" y="12713"/>
                  </a:lnTo>
                  <a:lnTo>
                    <a:pt x="114261" y="11414"/>
                  </a:lnTo>
                  <a:lnTo>
                    <a:pt x="108639" y="9330"/>
                  </a:lnTo>
                  <a:lnTo>
                    <a:pt x="105222" y="6399"/>
                  </a:lnTo>
                  <a:lnTo>
                    <a:pt x="102920" y="4228"/>
                  </a:lnTo>
                  <a:lnTo>
                    <a:pt x="100392" y="2781"/>
                  </a:lnTo>
                  <a:lnTo>
                    <a:pt x="97714" y="1817"/>
                  </a:lnTo>
                  <a:lnTo>
                    <a:pt x="94935" y="1174"/>
                  </a:lnTo>
                  <a:lnTo>
                    <a:pt x="92090" y="745"/>
                  </a:lnTo>
                  <a:lnTo>
                    <a:pt x="89199" y="459"/>
                  </a:lnTo>
                  <a:lnTo>
                    <a:pt x="86279" y="268"/>
                  </a:lnTo>
                  <a:lnTo>
                    <a:pt x="83339" y="141"/>
                  </a:lnTo>
                  <a:lnTo>
                    <a:pt x="77424" y="0"/>
                  </a:lnTo>
                  <a:lnTo>
                    <a:pt x="74456" y="955"/>
                  </a:lnTo>
                  <a:lnTo>
                    <a:pt x="71484" y="2584"/>
                  </a:lnTo>
                  <a:lnTo>
                    <a:pt x="62561" y="8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SMARTInkAnnotation40"/>
            <p:cNvSpPr/>
            <p:nvPr/>
          </p:nvSpPr>
          <p:spPr>
            <a:xfrm>
              <a:off x="2784233" y="5045273"/>
              <a:ext cx="178663" cy="116076"/>
            </a:xfrm>
            <a:custGeom>
              <a:avLst/>
              <a:gdLst/>
              <a:ahLst/>
              <a:cxnLst/>
              <a:rect l="0" t="0" r="0" b="0"/>
              <a:pathLst>
                <a:path w="178663" h="116076">
                  <a:moveTo>
                    <a:pt x="53630" y="0"/>
                  </a:moveTo>
                  <a:lnTo>
                    <a:pt x="41189" y="0"/>
                  </a:lnTo>
                  <a:lnTo>
                    <a:pt x="39377" y="992"/>
                  </a:lnTo>
                  <a:lnTo>
                    <a:pt x="38168" y="2646"/>
                  </a:lnTo>
                  <a:lnTo>
                    <a:pt x="37363" y="4740"/>
                  </a:lnTo>
                  <a:lnTo>
                    <a:pt x="35833" y="6137"/>
                  </a:lnTo>
                  <a:lnTo>
                    <a:pt x="33820" y="7068"/>
                  </a:lnTo>
                  <a:lnTo>
                    <a:pt x="31485" y="7689"/>
                  </a:lnTo>
                  <a:lnTo>
                    <a:pt x="26241" y="11024"/>
                  </a:lnTo>
                  <a:lnTo>
                    <a:pt x="23452" y="13302"/>
                  </a:lnTo>
                  <a:lnTo>
                    <a:pt x="21593" y="15814"/>
                  </a:lnTo>
                  <a:lnTo>
                    <a:pt x="20354" y="18480"/>
                  </a:lnTo>
                  <a:lnTo>
                    <a:pt x="19527" y="21249"/>
                  </a:lnTo>
                  <a:lnTo>
                    <a:pt x="17983" y="23096"/>
                  </a:lnTo>
                  <a:lnTo>
                    <a:pt x="15961" y="24327"/>
                  </a:lnTo>
                  <a:lnTo>
                    <a:pt x="13619" y="25147"/>
                  </a:lnTo>
                  <a:lnTo>
                    <a:pt x="12058" y="26687"/>
                  </a:lnTo>
                  <a:lnTo>
                    <a:pt x="11018" y="28705"/>
                  </a:lnTo>
                  <a:lnTo>
                    <a:pt x="10324" y="31043"/>
                  </a:lnTo>
                  <a:lnTo>
                    <a:pt x="8868" y="33594"/>
                  </a:lnTo>
                  <a:lnTo>
                    <a:pt x="6904" y="36287"/>
                  </a:lnTo>
                  <a:lnTo>
                    <a:pt x="4602" y="39074"/>
                  </a:lnTo>
                  <a:lnTo>
                    <a:pt x="3067" y="41924"/>
                  </a:lnTo>
                  <a:lnTo>
                    <a:pt x="2044" y="44816"/>
                  </a:lnTo>
                  <a:lnTo>
                    <a:pt x="402" y="51847"/>
                  </a:lnTo>
                  <a:lnTo>
                    <a:pt x="177" y="55455"/>
                  </a:lnTo>
                  <a:lnTo>
                    <a:pt x="77" y="60365"/>
                  </a:lnTo>
                  <a:lnTo>
                    <a:pt x="0" y="83376"/>
                  </a:lnTo>
                  <a:lnTo>
                    <a:pt x="992" y="85350"/>
                  </a:lnTo>
                  <a:lnTo>
                    <a:pt x="2647" y="86666"/>
                  </a:lnTo>
                  <a:lnTo>
                    <a:pt x="4744" y="87543"/>
                  </a:lnTo>
                  <a:lnTo>
                    <a:pt x="6141" y="89119"/>
                  </a:lnTo>
                  <a:lnTo>
                    <a:pt x="7072" y="91163"/>
                  </a:lnTo>
                  <a:lnTo>
                    <a:pt x="7694" y="93517"/>
                  </a:lnTo>
                  <a:lnTo>
                    <a:pt x="9101" y="95087"/>
                  </a:lnTo>
                  <a:lnTo>
                    <a:pt x="11033" y="96134"/>
                  </a:lnTo>
                  <a:lnTo>
                    <a:pt x="13313" y="96831"/>
                  </a:lnTo>
                  <a:lnTo>
                    <a:pt x="14834" y="98289"/>
                  </a:lnTo>
                  <a:lnTo>
                    <a:pt x="15847" y="100252"/>
                  </a:lnTo>
                  <a:lnTo>
                    <a:pt x="16523" y="102553"/>
                  </a:lnTo>
                  <a:lnTo>
                    <a:pt x="17967" y="104087"/>
                  </a:lnTo>
                  <a:lnTo>
                    <a:pt x="19923" y="105110"/>
                  </a:lnTo>
                  <a:lnTo>
                    <a:pt x="22220" y="105792"/>
                  </a:lnTo>
                  <a:lnTo>
                    <a:pt x="27420" y="109196"/>
                  </a:lnTo>
                  <a:lnTo>
                    <a:pt x="30197" y="111492"/>
                  </a:lnTo>
                  <a:lnTo>
                    <a:pt x="33043" y="113024"/>
                  </a:lnTo>
                  <a:lnTo>
                    <a:pt x="35932" y="114044"/>
                  </a:lnTo>
                  <a:lnTo>
                    <a:pt x="38852" y="114725"/>
                  </a:lnTo>
                  <a:lnTo>
                    <a:pt x="41791" y="115178"/>
                  </a:lnTo>
                  <a:lnTo>
                    <a:pt x="44745" y="115481"/>
                  </a:lnTo>
                  <a:lnTo>
                    <a:pt x="47706" y="115682"/>
                  </a:lnTo>
                  <a:lnTo>
                    <a:pt x="50674" y="115817"/>
                  </a:lnTo>
                  <a:lnTo>
                    <a:pt x="56620" y="115967"/>
                  </a:lnTo>
                  <a:lnTo>
                    <a:pt x="79233" y="116075"/>
                  </a:lnTo>
                  <a:lnTo>
                    <a:pt x="83611" y="115087"/>
                  </a:lnTo>
                  <a:lnTo>
                    <a:pt x="87522" y="113435"/>
                  </a:lnTo>
                  <a:lnTo>
                    <a:pt x="91123" y="111342"/>
                  </a:lnTo>
                  <a:lnTo>
                    <a:pt x="94517" y="109947"/>
                  </a:lnTo>
                  <a:lnTo>
                    <a:pt x="97772" y="109016"/>
                  </a:lnTo>
                  <a:lnTo>
                    <a:pt x="100936" y="108397"/>
                  </a:lnTo>
                  <a:lnTo>
                    <a:pt x="105032" y="107983"/>
                  </a:lnTo>
                  <a:lnTo>
                    <a:pt x="109748" y="107708"/>
                  </a:lnTo>
                  <a:lnTo>
                    <a:pt x="114879" y="107524"/>
                  </a:lnTo>
                  <a:lnTo>
                    <a:pt x="119293" y="106409"/>
                  </a:lnTo>
                  <a:lnTo>
                    <a:pt x="123229" y="104673"/>
                  </a:lnTo>
                  <a:lnTo>
                    <a:pt x="126845" y="102525"/>
                  </a:lnTo>
                  <a:lnTo>
                    <a:pt x="130250" y="101092"/>
                  </a:lnTo>
                  <a:lnTo>
                    <a:pt x="133513" y="100137"/>
                  </a:lnTo>
                  <a:lnTo>
                    <a:pt x="136682" y="99500"/>
                  </a:lnTo>
                  <a:lnTo>
                    <a:pt x="139787" y="98083"/>
                  </a:lnTo>
                  <a:lnTo>
                    <a:pt x="142851" y="96146"/>
                  </a:lnTo>
                  <a:lnTo>
                    <a:pt x="145887" y="93864"/>
                  </a:lnTo>
                  <a:lnTo>
                    <a:pt x="148904" y="91349"/>
                  </a:lnTo>
                  <a:lnTo>
                    <a:pt x="151908" y="88680"/>
                  </a:lnTo>
                  <a:lnTo>
                    <a:pt x="159121" y="82009"/>
                  </a:lnTo>
                  <a:lnTo>
                    <a:pt x="168437" y="72823"/>
                  </a:lnTo>
                  <a:lnTo>
                    <a:pt x="168903" y="71369"/>
                  </a:lnTo>
                  <a:lnTo>
                    <a:pt x="169214" y="69407"/>
                  </a:lnTo>
                  <a:lnTo>
                    <a:pt x="169421" y="67107"/>
                  </a:lnTo>
                  <a:lnTo>
                    <a:pt x="170552" y="64582"/>
                  </a:lnTo>
                  <a:lnTo>
                    <a:pt x="172300" y="61906"/>
                  </a:lnTo>
                  <a:lnTo>
                    <a:pt x="174458" y="59130"/>
                  </a:lnTo>
                  <a:lnTo>
                    <a:pt x="175896" y="56287"/>
                  </a:lnTo>
                  <a:lnTo>
                    <a:pt x="176856" y="53400"/>
                  </a:lnTo>
                  <a:lnTo>
                    <a:pt x="178395" y="46377"/>
                  </a:lnTo>
                  <a:lnTo>
                    <a:pt x="178605" y="42771"/>
                  </a:lnTo>
                  <a:lnTo>
                    <a:pt x="178662" y="40420"/>
                  </a:lnTo>
                  <a:lnTo>
                    <a:pt x="177706" y="37861"/>
                  </a:lnTo>
                  <a:lnTo>
                    <a:pt x="176076" y="35163"/>
                  </a:lnTo>
                  <a:lnTo>
                    <a:pt x="173995" y="32371"/>
                  </a:lnTo>
                  <a:lnTo>
                    <a:pt x="172609" y="29518"/>
                  </a:lnTo>
                  <a:lnTo>
                    <a:pt x="171684" y="26624"/>
                  </a:lnTo>
                  <a:lnTo>
                    <a:pt x="170200" y="19591"/>
                  </a:lnTo>
                  <a:lnTo>
                    <a:pt x="167349" y="15983"/>
                  </a:lnTo>
                  <a:lnTo>
                    <a:pt x="162171" y="10323"/>
                  </a:lnTo>
                  <a:lnTo>
                    <a:pt x="160753" y="9858"/>
                  </a:lnTo>
                  <a:lnTo>
                    <a:pt x="156528" y="9342"/>
                  </a:lnTo>
                  <a:lnTo>
                    <a:pt x="151341" y="9113"/>
                  </a:lnTo>
                  <a:lnTo>
                    <a:pt x="142836" y="8984"/>
                  </a:lnTo>
                  <a:lnTo>
                    <a:pt x="105523" y="8931"/>
                  </a:lnTo>
                  <a:lnTo>
                    <a:pt x="102130" y="9923"/>
                  </a:lnTo>
                  <a:lnTo>
                    <a:pt x="98875" y="11576"/>
                  </a:lnTo>
                  <a:lnTo>
                    <a:pt x="95712" y="13670"/>
                  </a:lnTo>
                  <a:lnTo>
                    <a:pt x="91617" y="15066"/>
                  </a:lnTo>
                  <a:lnTo>
                    <a:pt x="86901" y="15998"/>
                  </a:lnTo>
                  <a:lnTo>
                    <a:pt x="81769" y="16618"/>
                  </a:lnTo>
                  <a:lnTo>
                    <a:pt x="77356" y="18024"/>
                  </a:lnTo>
                  <a:lnTo>
                    <a:pt x="73420" y="19954"/>
                  </a:lnTo>
                  <a:lnTo>
                    <a:pt x="69803" y="22232"/>
                  </a:lnTo>
                  <a:lnTo>
                    <a:pt x="66398" y="23751"/>
                  </a:lnTo>
                  <a:lnTo>
                    <a:pt x="63136" y="24764"/>
                  </a:lnTo>
                  <a:lnTo>
                    <a:pt x="53630" y="267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SMARTInkAnnotation41"/>
            <p:cNvSpPr/>
            <p:nvPr/>
          </p:nvSpPr>
          <p:spPr>
            <a:xfrm>
              <a:off x="3723223" y="4955976"/>
              <a:ext cx="169425" cy="169664"/>
            </a:xfrm>
            <a:custGeom>
              <a:avLst/>
              <a:gdLst/>
              <a:ahLst/>
              <a:cxnLst/>
              <a:rect l="0" t="0" r="0" b="0"/>
              <a:pathLst>
                <a:path w="169425" h="169664">
                  <a:moveTo>
                    <a:pt x="35341" y="0"/>
                  </a:moveTo>
                  <a:lnTo>
                    <a:pt x="169424" y="0"/>
                  </a:lnTo>
                  <a:lnTo>
                    <a:pt x="54552" y="0"/>
                  </a:lnTo>
                  <a:lnTo>
                    <a:pt x="50135" y="992"/>
                  </a:lnTo>
                  <a:lnTo>
                    <a:pt x="46197" y="2646"/>
                  </a:lnTo>
                  <a:lnTo>
                    <a:pt x="42578" y="4740"/>
                  </a:lnTo>
                  <a:lnTo>
                    <a:pt x="39173" y="6137"/>
                  </a:lnTo>
                  <a:lnTo>
                    <a:pt x="35909" y="7068"/>
                  </a:lnTo>
                  <a:lnTo>
                    <a:pt x="32740" y="7689"/>
                  </a:lnTo>
                  <a:lnTo>
                    <a:pt x="29634" y="8102"/>
                  </a:lnTo>
                  <a:lnTo>
                    <a:pt x="26571" y="8378"/>
                  </a:lnTo>
                  <a:lnTo>
                    <a:pt x="23535" y="8562"/>
                  </a:lnTo>
                  <a:lnTo>
                    <a:pt x="17514" y="8766"/>
                  </a:lnTo>
                  <a:lnTo>
                    <a:pt x="14517" y="8821"/>
                  </a:lnTo>
                  <a:lnTo>
                    <a:pt x="12520" y="9849"/>
                  </a:lnTo>
                  <a:lnTo>
                    <a:pt x="11188" y="11527"/>
                  </a:lnTo>
                  <a:lnTo>
                    <a:pt x="10300" y="13638"/>
                  </a:lnTo>
                  <a:lnTo>
                    <a:pt x="8715" y="15045"/>
                  </a:lnTo>
                  <a:lnTo>
                    <a:pt x="6665" y="15983"/>
                  </a:lnTo>
                  <a:lnTo>
                    <a:pt x="0" y="17750"/>
                  </a:lnTo>
                  <a:lnTo>
                    <a:pt x="4454" y="22567"/>
                  </a:lnTo>
                  <a:lnTo>
                    <a:pt x="7319" y="25538"/>
                  </a:lnTo>
                  <a:lnTo>
                    <a:pt x="10637" y="26233"/>
                  </a:lnTo>
                  <a:lnTo>
                    <a:pt x="16115" y="26680"/>
                  </a:lnTo>
                  <a:lnTo>
                    <a:pt x="19513" y="29387"/>
                  </a:lnTo>
                  <a:lnTo>
                    <a:pt x="21809" y="31497"/>
                  </a:lnTo>
                  <a:lnTo>
                    <a:pt x="24333" y="32905"/>
                  </a:lnTo>
                  <a:lnTo>
                    <a:pt x="27010" y="33843"/>
                  </a:lnTo>
                  <a:lnTo>
                    <a:pt x="29787" y="34468"/>
                  </a:lnTo>
                  <a:lnTo>
                    <a:pt x="33625" y="35877"/>
                  </a:lnTo>
                  <a:lnTo>
                    <a:pt x="38170" y="37809"/>
                  </a:lnTo>
                  <a:lnTo>
                    <a:pt x="43187" y="40089"/>
                  </a:lnTo>
                  <a:lnTo>
                    <a:pt x="47524" y="41609"/>
                  </a:lnTo>
                  <a:lnTo>
                    <a:pt x="51409" y="42622"/>
                  </a:lnTo>
                  <a:lnTo>
                    <a:pt x="54992" y="43297"/>
                  </a:lnTo>
                  <a:lnTo>
                    <a:pt x="58374" y="44740"/>
                  </a:lnTo>
                  <a:lnTo>
                    <a:pt x="61621" y="46694"/>
                  </a:lnTo>
                  <a:lnTo>
                    <a:pt x="64780" y="48989"/>
                  </a:lnTo>
                  <a:lnTo>
                    <a:pt x="68872" y="50519"/>
                  </a:lnTo>
                  <a:lnTo>
                    <a:pt x="73586" y="51539"/>
                  </a:lnTo>
                  <a:lnTo>
                    <a:pt x="78715" y="52218"/>
                  </a:lnTo>
                  <a:lnTo>
                    <a:pt x="83128" y="53664"/>
                  </a:lnTo>
                  <a:lnTo>
                    <a:pt x="87063" y="55620"/>
                  </a:lnTo>
                  <a:lnTo>
                    <a:pt x="90680" y="57916"/>
                  </a:lnTo>
                  <a:lnTo>
                    <a:pt x="94084" y="60439"/>
                  </a:lnTo>
                  <a:lnTo>
                    <a:pt x="97347" y="63113"/>
                  </a:lnTo>
                  <a:lnTo>
                    <a:pt x="100516" y="65888"/>
                  </a:lnTo>
                  <a:lnTo>
                    <a:pt x="104614" y="68730"/>
                  </a:lnTo>
                  <a:lnTo>
                    <a:pt x="109333" y="71617"/>
                  </a:lnTo>
                  <a:lnTo>
                    <a:pt x="114465" y="74534"/>
                  </a:lnTo>
                  <a:lnTo>
                    <a:pt x="118880" y="77471"/>
                  </a:lnTo>
                  <a:lnTo>
                    <a:pt x="122817" y="80421"/>
                  </a:lnTo>
                  <a:lnTo>
                    <a:pt x="126434" y="83380"/>
                  </a:lnTo>
                  <a:lnTo>
                    <a:pt x="128845" y="86344"/>
                  </a:lnTo>
                  <a:lnTo>
                    <a:pt x="130453" y="89313"/>
                  </a:lnTo>
                  <a:lnTo>
                    <a:pt x="131525" y="92284"/>
                  </a:lnTo>
                  <a:lnTo>
                    <a:pt x="133233" y="95257"/>
                  </a:lnTo>
                  <a:lnTo>
                    <a:pt x="135364" y="98232"/>
                  </a:lnTo>
                  <a:lnTo>
                    <a:pt x="137779" y="101206"/>
                  </a:lnTo>
                  <a:lnTo>
                    <a:pt x="140382" y="104182"/>
                  </a:lnTo>
                  <a:lnTo>
                    <a:pt x="143110" y="107158"/>
                  </a:lnTo>
                  <a:lnTo>
                    <a:pt x="145923" y="110134"/>
                  </a:lnTo>
                  <a:lnTo>
                    <a:pt x="147797" y="113111"/>
                  </a:lnTo>
                  <a:lnTo>
                    <a:pt x="149047" y="116087"/>
                  </a:lnTo>
                  <a:lnTo>
                    <a:pt x="149880" y="119063"/>
                  </a:lnTo>
                  <a:lnTo>
                    <a:pt x="151428" y="122040"/>
                  </a:lnTo>
                  <a:lnTo>
                    <a:pt x="153454" y="125016"/>
                  </a:lnTo>
                  <a:lnTo>
                    <a:pt x="155798" y="127992"/>
                  </a:lnTo>
                  <a:lnTo>
                    <a:pt x="157361" y="130969"/>
                  </a:lnTo>
                  <a:lnTo>
                    <a:pt x="158402" y="133945"/>
                  </a:lnTo>
                  <a:lnTo>
                    <a:pt x="159097" y="136922"/>
                  </a:lnTo>
                  <a:lnTo>
                    <a:pt x="159560" y="139899"/>
                  </a:lnTo>
                  <a:lnTo>
                    <a:pt x="159868" y="142875"/>
                  </a:lnTo>
                  <a:lnTo>
                    <a:pt x="160074" y="145852"/>
                  </a:lnTo>
                  <a:lnTo>
                    <a:pt x="160211" y="148829"/>
                  </a:lnTo>
                  <a:lnTo>
                    <a:pt x="160363" y="154781"/>
                  </a:lnTo>
                  <a:lnTo>
                    <a:pt x="159410" y="156766"/>
                  </a:lnTo>
                  <a:lnTo>
                    <a:pt x="157783" y="158089"/>
                  </a:lnTo>
                  <a:lnTo>
                    <a:pt x="155704" y="158971"/>
                  </a:lnTo>
                  <a:lnTo>
                    <a:pt x="154318" y="160551"/>
                  </a:lnTo>
                  <a:lnTo>
                    <a:pt x="153394" y="162596"/>
                  </a:lnTo>
                  <a:lnTo>
                    <a:pt x="151911" y="168268"/>
                  </a:lnTo>
                  <a:lnTo>
                    <a:pt x="150797" y="168734"/>
                  </a:lnTo>
                  <a:lnTo>
                    <a:pt x="146909" y="169251"/>
                  </a:lnTo>
                  <a:lnTo>
                    <a:pt x="142464" y="169583"/>
                  </a:lnTo>
                  <a:lnTo>
                    <a:pt x="112775" y="169663"/>
                  </a:lnTo>
                  <a:lnTo>
                    <a:pt x="109808" y="168671"/>
                  </a:lnTo>
                  <a:lnTo>
                    <a:pt x="106836" y="167018"/>
                  </a:lnTo>
                  <a:lnTo>
                    <a:pt x="103862" y="164924"/>
                  </a:lnTo>
                  <a:lnTo>
                    <a:pt x="100886" y="163527"/>
                  </a:lnTo>
                  <a:lnTo>
                    <a:pt x="97908" y="162596"/>
                  </a:lnTo>
                  <a:lnTo>
                    <a:pt x="94930" y="161976"/>
                  </a:lnTo>
                  <a:lnTo>
                    <a:pt x="91952" y="161562"/>
                  </a:lnTo>
                  <a:lnTo>
                    <a:pt x="88973" y="161286"/>
                  </a:lnTo>
                  <a:lnTo>
                    <a:pt x="80035" y="1607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SMARTInkAnnotation42"/>
            <p:cNvSpPr/>
            <p:nvPr/>
          </p:nvSpPr>
          <p:spPr>
            <a:xfrm>
              <a:off x="3928406" y="4993059"/>
              <a:ext cx="151948" cy="132203"/>
            </a:xfrm>
            <a:custGeom>
              <a:avLst/>
              <a:gdLst/>
              <a:ahLst/>
              <a:cxnLst/>
              <a:rect l="0" t="0" r="0" b="0"/>
              <a:pathLst>
                <a:path w="151948" h="132203">
                  <a:moveTo>
                    <a:pt x="62568" y="25425"/>
                  </a:moveTo>
                  <a:lnTo>
                    <a:pt x="40423" y="25425"/>
                  </a:lnTo>
                  <a:lnTo>
                    <a:pt x="37873" y="26417"/>
                  </a:lnTo>
                  <a:lnTo>
                    <a:pt x="35179" y="28070"/>
                  </a:lnTo>
                  <a:lnTo>
                    <a:pt x="32390" y="30165"/>
                  </a:lnTo>
                  <a:lnTo>
                    <a:pt x="29538" y="31562"/>
                  </a:lnTo>
                  <a:lnTo>
                    <a:pt x="26644" y="32493"/>
                  </a:lnTo>
                  <a:lnTo>
                    <a:pt x="23721" y="33114"/>
                  </a:lnTo>
                  <a:lnTo>
                    <a:pt x="20779" y="33527"/>
                  </a:lnTo>
                  <a:lnTo>
                    <a:pt x="17824" y="33803"/>
                  </a:lnTo>
                  <a:lnTo>
                    <a:pt x="14861" y="33987"/>
                  </a:lnTo>
                  <a:lnTo>
                    <a:pt x="12886" y="35101"/>
                  </a:lnTo>
                  <a:lnTo>
                    <a:pt x="11569" y="36837"/>
                  </a:lnTo>
                  <a:lnTo>
                    <a:pt x="10691" y="38986"/>
                  </a:lnTo>
                  <a:lnTo>
                    <a:pt x="9113" y="40419"/>
                  </a:lnTo>
                  <a:lnTo>
                    <a:pt x="7067" y="41374"/>
                  </a:lnTo>
                  <a:lnTo>
                    <a:pt x="4710" y="42011"/>
                  </a:lnTo>
                  <a:lnTo>
                    <a:pt x="3139" y="43428"/>
                  </a:lnTo>
                  <a:lnTo>
                    <a:pt x="2092" y="45364"/>
                  </a:lnTo>
                  <a:lnTo>
                    <a:pt x="410" y="50861"/>
                  </a:lnTo>
                  <a:lnTo>
                    <a:pt x="181" y="54258"/>
                  </a:lnTo>
                  <a:lnTo>
                    <a:pt x="79" y="59076"/>
                  </a:lnTo>
                  <a:lnTo>
                    <a:pt x="0" y="77274"/>
                  </a:lnTo>
                  <a:lnTo>
                    <a:pt x="2647" y="80880"/>
                  </a:lnTo>
                  <a:lnTo>
                    <a:pt x="4743" y="83231"/>
                  </a:lnTo>
                  <a:lnTo>
                    <a:pt x="6141" y="85791"/>
                  </a:lnTo>
                  <a:lnTo>
                    <a:pt x="7072" y="88489"/>
                  </a:lnTo>
                  <a:lnTo>
                    <a:pt x="7694" y="91280"/>
                  </a:lnTo>
                  <a:lnTo>
                    <a:pt x="9100" y="93141"/>
                  </a:lnTo>
                  <a:lnTo>
                    <a:pt x="11032" y="94382"/>
                  </a:lnTo>
                  <a:lnTo>
                    <a:pt x="13313" y="95208"/>
                  </a:lnTo>
                  <a:lnTo>
                    <a:pt x="15826" y="96752"/>
                  </a:lnTo>
                  <a:lnTo>
                    <a:pt x="18496" y="98773"/>
                  </a:lnTo>
                  <a:lnTo>
                    <a:pt x="21268" y="101113"/>
                  </a:lnTo>
                  <a:lnTo>
                    <a:pt x="24110" y="103665"/>
                  </a:lnTo>
                  <a:lnTo>
                    <a:pt x="29915" y="109146"/>
                  </a:lnTo>
                  <a:lnTo>
                    <a:pt x="32854" y="111005"/>
                  </a:lnTo>
                  <a:lnTo>
                    <a:pt x="35807" y="112244"/>
                  </a:lnTo>
                  <a:lnTo>
                    <a:pt x="38768" y="113070"/>
                  </a:lnTo>
                  <a:lnTo>
                    <a:pt x="41736" y="114612"/>
                  </a:lnTo>
                  <a:lnTo>
                    <a:pt x="44707" y="116634"/>
                  </a:lnTo>
                  <a:lnTo>
                    <a:pt x="47681" y="118973"/>
                  </a:lnTo>
                  <a:lnTo>
                    <a:pt x="50658" y="120532"/>
                  </a:lnTo>
                  <a:lnTo>
                    <a:pt x="53635" y="121572"/>
                  </a:lnTo>
                  <a:lnTo>
                    <a:pt x="56612" y="122265"/>
                  </a:lnTo>
                  <a:lnTo>
                    <a:pt x="59591" y="122727"/>
                  </a:lnTo>
                  <a:lnTo>
                    <a:pt x="62570" y="123035"/>
                  </a:lnTo>
                  <a:lnTo>
                    <a:pt x="65549" y="123241"/>
                  </a:lnTo>
                  <a:lnTo>
                    <a:pt x="68529" y="124370"/>
                  </a:lnTo>
                  <a:lnTo>
                    <a:pt x="71508" y="126114"/>
                  </a:lnTo>
                  <a:lnTo>
                    <a:pt x="74487" y="128270"/>
                  </a:lnTo>
                  <a:lnTo>
                    <a:pt x="77467" y="129707"/>
                  </a:lnTo>
                  <a:lnTo>
                    <a:pt x="80446" y="130665"/>
                  </a:lnTo>
                  <a:lnTo>
                    <a:pt x="83426" y="131303"/>
                  </a:lnTo>
                  <a:lnTo>
                    <a:pt x="86405" y="131730"/>
                  </a:lnTo>
                  <a:lnTo>
                    <a:pt x="89385" y="132013"/>
                  </a:lnTo>
                  <a:lnTo>
                    <a:pt x="92365" y="132202"/>
                  </a:lnTo>
                  <a:lnTo>
                    <a:pt x="95344" y="131337"/>
                  </a:lnTo>
                  <a:lnTo>
                    <a:pt x="98324" y="129767"/>
                  </a:lnTo>
                  <a:lnTo>
                    <a:pt x="101303" y="127728"/>
                  </a:lnTo>
                  <a:lnTo>
                    <a:pt x="104283" y="126370"/>
                  </a:lnTo>
                  <a:lnTo>
                    <a:pt x="107263" y="125463"/>
                  </a:lnTo>
                  <a:lnTo>
                    <a:pt x="110242" y="124859"/>
                  </a:lnTo>
                  <a:lnTo>
                    <a:pt x="113222" y="124457"/>
                  </a:lnTo>
                  <a:lnTo>
                    <a:pt x="116201" y="124189"/>
                  </a:lnTo>
                  <a:lnTo>
                    <a:pt x="123375" y="123757"/>
                  </a:lnTo>
                  <a:lnTo>
                    <a:pt x="127004" y="121053"/>
                  </a:lnTo>
                  <a:lnTo>
                    <a:pt x="129362" y="118942"/>
                  </a:lnTo>
                  <a:lnTo>
                    <a:pt x="134631" y="113952"/>
                  </a:lnTo>
                  <a:lnTo>
                    <a:pt x="137427" y="111232"/>
                  </a:lnTo>
                  <a:lnTo>
                    <a:pt x="139291" y="108426"/>
                  </a:lnTo>
                  <a:lnTo>
                    <a:pt x="140533" y="105564"/>
                  </a:lnTo>
                  <a:lnTo>
                    <a:pt x="141361" y="102664"/>
                  </a:lnTo>
                  <a:lnTo>
                    <a:pt x="141913" y="99738"/>
                  </a:lnTo>
                  <a:lnTo>
                    <a:pt x="142281" y="96795"/>
                  </a:lnTo>
                  <a:lnTo>
                    <a:pt x="142527" y="93840"/>
                  </a:lnTo>
                  <a:lnTo>
                    <a:pt x="143684" y="90879"/>
                  </a:lnTo>
                  <a:lnTo>
                    <a:pt x="145449" y="87913"/>
                  </a:lnTo>
                  <a:lnTo>
                    <a:pt x="147618" y="84943"/>
                  </a:lnTo>
                  <a:lnTo>
                    <a:pt x="149064" y="81971"/>
                  </a:lnTo>
                  <a:lnTo>
                    <a:pt x="150029" y="78997"/>
                  </a:lnTo>
                  <a:lnTo>
                    <a:pt x="150671" y="76023"/>
                  </a:lnTo>
                  <a:lnTo>
                    <a:pt x="151100" y="73048"/>
                  </a:lnTo>
                  <a:lnTo>
                    <a:pt x="151386" y="70071"/>
                  </a:lnTo>
                  <a:lnTo>
                    <a:pt x="151576" y="67095"/>
                  </a:lnTo>
                  <a:lnTo>
                    <a:pt x="151788" y="61143"/>
                  </a:lnTo>
                  <a:lnTo>
                    <a:pt x="151924" y="49237"/>
                  </a:lnTo>
                  <a:lnTo>
                    <a:pt x="151947" y="40308"/>
                  </a:lnTo>
                  <a:lnTo>
                    <a:pt x="150957" y="37331"/>
                  </a:lnTo>
                  <a:lnTo>
                    <a:pt x="149304" y="34354"/>
                  </a:lnTo>
                  <a:lnTo>
                    <a:pt x="147208" y="31378"/>
                  </a:lnTo>
                  <a:lnTo>
                    <a:pt x="145811" y="28401"/>
                  </a:lnTo>
                  <a:lnTo>
                    <a:pt x="144880" y="25425"/>
                  </a:lnTo>
                  <a:lnTo>
                    <a:pt x="144260" y="22448"/>
                  </a:lnTo>
                  <a:lnTo>
                    <a:pt x="142853" y="20464"/>
                  </a:lnTo>
                  <a:lnTo>
                    <a:pt x="140921" y="19140"/>
                  </a:lnTo>
                  <a:lnTo>
                    <a:pt x="138641" y="18259"/>
                  </a:lnTo>
                  <a:lnTo>
                    <a:pt x="136126" y="16679"/>
                  </a:lnTo>
                  <a:lnTo>
                    <a:pt x="133458" y="14634"/>
                  </a:lnTo>
                  <a:lnTo>
                    <a:pt x="130686" y="12277"/>
                  </a:lnTo>
                  <a:lnTo>
                    <a:pt x="127844" y="10707"/>
                  </a:lnTo>
                  <a:lnTo>
                    <a:pt x="124956" y="9660"/>
                  </a:lnTo>
                  <a:lnTo>
                    <a:pt x="122038" y="8962"/>
                  </a:lnTo>
                  <a:lnTo>
                    <a:pt x="119099" y="7504"/>
                  </a:lnTo>
                  <a:lnTo>
                    <a:pt x="116147" y="5540"/>
                  </a:lnTo>
                  <a:lnTo>
                    <a:pt x="113186" y="3239"/>
                  </a:lnTo>
                  <a:lnTo>
                    <a:pt x="110218" y="1704"/>
                  </a:lnTo>
                  <a:lnTo>
                    <a:pt x="107246" y="682"/>
                  </a:lnTo>
                  <a:lnTo>
                    <a:pt x="104273" y="0"/>
                  </a:lnTo>
                  <a:lnTo>
                    <a:pt x="100303" y="537"/>
                  </a:lnTo>
                  <a:lnTo>
                    <a:pt x="95670" y="1888"/>
                  </a:lnTo>
                  <a:lnTo>
                    <a:pt x="90595" y="3780"/>
                  </a:lnTo>
                  <a:lnTo>
                    <a:pt x="86219" y="5042"/>
                  </a:lnTo>
                  <a:lnTo>
                    <a:pt x="82308" y="5884"/>
                  </a:lnTo>
                  <a:lnTo>
                    <a:pt x="78708" y="6444"/>
                  </a:lnTo>
                  <a:lnTo>
                    <a:pt x="74322" y="7810"/>
                  </a:lnTo>
                  <a:lnTo>
                    <a:pt x="69411" y="9713"/>
                  </a:lnTo>
                  <a:lnTo>
                    <a:pt x="53630" y="1649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SMARTInkAnnotation43"/>
            <p:cNvSpPr/>
            <p:nvPr/>
          </p:nvSpPr>
          <p:spPr>
            <a:xfrm>
              <a:off x="7334103" y="4875609"/>
              <a:ext cx="89389" cy="241102"/>
            </a:xfrm>
            <a:custGeom>
              <a:avLst/>
              <a:gdLst/>
              <a:ahLst/>
              <a:cxnLst/>
              <a:rect l="0" t="0" r="0" b="0"/>
              <a:pathLst>
                <a:path w="89389" h="241102">
                  <a:moveTo>
                    <a:pt x="0" y="0"/>
                  </a:moveTo>
                  <a:lnTo>
                    <a:pt x="4745" y="4740"/>
                  </a:lnTo>
                  <a:lnTo>
                    <a:pt x="6143" y="7129"/>
                  </a:lnTo>
                  <a:lnTo>
                    <a:pt x="7696" y="12429"/>
                  </a:lnTo>
                  <a:lnTo>
                    <a:pt x="9104" y="14239"/>
                  </a:lnTo>
                  <a:lnTo>
                    <a:pt x="11036" y="15446"/>
                  </a:lnTo>
                  <a:lnTo>
                    <a:pt x="13316" y="16250"/>
                  </a:lnTo>
                  <a:lnTo>
                    <a:pt x="15830" y="17779"/>
                  </a:lnTo>
                  <a:lnTo>
                    <a:pt x="18499" y="19790"/>
                  </a:lnTo>
                  <a:lnTo>
                    <a:pt x="21272" y="22123"/>
                  </a:lnTo>
                  <a:lnTo>
                    <a:pt x="23120" y="24670"/>
                  </a:lnTo>
                  <a:lnTo>
                    <a:pt x="25173" y="30147"/>
                  </a:lnTo>
                  <a:lnTo>
                    <a:pt x="26086" y="35888"/>
                  </a:lnTo>
                  <a:lnTo>
                    <a:pt x="26329" y="38809"/>
                  </a:lnTo>
                  <a:lnTo>
                    <a:pt x="27484" y="40755"/>
                  </a:lnTo>
                  <a:lnTo>
                    <a:pt x="29249" y="42053"/>
                  </a:lnTo>
                  <a:lnTo>
                    <a:pt x="31417" y="42918"/>
                  </a:lnTo>
                  <a:lnTo>
                    <a:pt x="32863" y="44487"/>
                  </a:lnTo>
                  <a:lnTo>
                    <a:pt x="33828" y="46525"/>
                  </a:lnTo>
                  <a:lnTo>
                    <a:pt x="34470" y="48876"/>
                  </a:lnTo>
                  <a:lnTo>
                    <a:pt x="35892" y="51435"/>
                  </a:lnTo>
                  <a:lnTo>
                    <a:pt x="37833" y="54134"/>
                  </a:lnTo>
                  <a:lnTo>
                    <a:pt x="40120" y="56925"/>
                  </a:lnTo>
                  <a:lnTo>
                    <a:pt x="41645" y="59778"/>
                  </a:lnTo>
                  <a:lnTo>
                    <a:pt x="43339" y="65594"/>
                  </a:lnTo>
                  <a:lnTo>
                    <a:pt x="44092" y="71487"/>
                  </a:lnTo>
                  <a:lnTo>
                    <a:pt x="44427" y="77413"/>
                  </a:lnTo>
                  <a:lnTo>
                    <a:pt x="44576" y="83353"/>
                  </a:lnTo>
                  <a:lnTo>
                    <a:pt x="45608" y="86327"/>
                  </a:lnTo>
                  <a:lnTo>
                    <a:pt x="47289" y="89301"/>
                  </a:lnTo>
                  <a:lnTo>
                    <a:pt x="49404" y="92276"/>
                  </a:lnTo>
                  <a:lnTo>
                    <a:pt x="51753" y="98228"/>
                  </a:lnTo>
                  <a:lnTo>
                    <a:pt x="52798" y="104180"/>
                  </a:lnTo>
                  <a:lnTo>
                    <a:pt x="53262" y="110133"/>
                  </a:lnTo>
                  <a:lnTo>
                    <a:pt x="54379" y="112117"/>
                  </a:lnTo>
                  <a:lnTo>
                    <a:pt x="56117" y="113441"/>
                  </a:lnTo>
                  <a:lnTo>
                    <a:pt x="58269" y="114322"/>
                  </a:lnTo>
                  <a:lnTo>
                    <a:pt x="59703" y="115902"/>
                  </a:lnTo>
                  <a:lnTo>
                    <a:pt x="60659" y="117947"/>
                  </a:lnTo>
                  <a:lnTo>
                    <a:pt x="61722" y="122867"/>
                  </a:lnTo>
                  <a:lnTo>
                    <a:pt x="62195" y="128359"/>
                  </a:lnTo>
                  <a:lnTo>
                    <a:pt x="62404" y="134109"/>
                  </a:lnTo>
                  <a:lnTo>
                    <a:pt x="62539" y="145884"/>
                  </a:lnTo>
                  <a:lnTo>
                    <a:pt x="62562" y="154791"/>
                  </a:lnTo>
                  <a:lnTo>
                    <a:pt x="63559" y="157764"/>
                  </a:lnTo>
                  <a:lnTo>
                    <a:pt x="65215" y="160739"/>
                  </a:lnTo>
                  <a:lnTo>
                    <a:pt x="67314" y="163714"/>
                  </a:lnTo>
                  <a:lnTo>
                    <a:pt x="69645" y="169665"/>
                  </a:lnTo>
                  <a:lnTo>
                    <a:pt x="70682" y="175618"/>
                  </a:lnTo>
                  <a:lnTo>
                    <a:pt x="71142" y="181571"/>
                  </a:lnTo>
                  <a:lnTo>
                    <a:pt x="71437" y="187340"/>
                  </a:lnTo>
                  <a:lnTo>
                    <a:pt x="71479" y="191741"/>
                  </a:lnTo>
                  <a:lnTo>
                    <a:pt x="72482" y="194304"/>
                  </a:lnTo>
                  <a:lnTo>
                    <a:pt x="74144" y="197005"/>
                  </a:lnTo>
                  <a:lnTo>
                    <a:pt x="76247" y="199797"/>
                  </a:lnTo>
                  <a:lnTo>
                    <a:pt x="78582" y="205546"/>
                  </a:lnTo>
                  <a:lnTo>
                    <a:pt x="79619" y="211409"/>
                  </a:lnTo>
                  <a:lnTo>
                    <a:pt x="80081" y="217321"/>
                  </a:lnTo>
                  <a:lnTo>
                    <a:pt x="80376" y="223065"/>
                  </a:lnTo>
                  <a:lnTo>
                    <a:pt x="80418" y="227463"/>
                  </a:lnTo>
                  <a:lnTo>
                    <a:pt x="81421" y="229033"/>
                  </a:lnTo>
                  <a:lnTo>
                    <a:pt x="83084" y="230079"/>
                  </a:lnTo>
                  <a:lnTo>
                    <a:pt x="85185" y="230776"/>
                  </a:lnTo>
                  <a:lnTo>
                    <a:pt x="86586" y="232234"/>
                  </a:lnTo>
                  <a:lnTo>
                    <a:pt x="87520" y="234197"/>
                  </a:lnTo>
                  <a:lnTo>
                    <a:pt x="89388" y="2411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SMARTInkAnnotation44"/>
            <p:cNvSpPr/>
            <p:nvPr/>
          </p:nvSpPr>
          <p:spPr>
            <a:xfrm>
              <a:off x="7468565" y="5000625"/>
              <a:ext cx="151201" cy="116083"/>
            </a:xfrm>
            <a:custGeom>
              <a:avLst/>
              <a:gdLst/>
              <a:ahLst/>
              <a:cxnLst/>
              <a:rect l="0" t="0" r="0" b="0"/>
              <a:pathLst>
                <a:path w="151201" h="116083">
                  <a:moveTo>
                    <a:pt x="26437" y="8929"/>
                  </a:moveTo>
                  <a:lnTo>
                    <a:pt x="21692" y="13669"/>
                  </a:lnTo>
                  <a:lnTo>
                    <a:pt x="20294" y="16059"/>
                  </a:lnTo>
                  <a:lnTo>
                    <a:pt x="19362" y="18643"/>
                  </a:lnTo>
                  <a:lnTo>
                    <a:pt x="18740" y="21358"/>
                  </a:lnTo>
                  <a:lnTo>
                    <a:pt x="17334" y="23168"/>
                  </a:lnTo>
                  <a:lnTo>
                    <a:pt x="15401" y="24375"/>
                  </a:lnTo>
                  <a:lnTo>
                    <a:pt x="13120" y="25180"/>
                  </a:lnTo>
                  <a:lnTo>
                    <a:pt x="11601" y="26708"/>
                  </a:lnTo>
                  <a:lnTo>
                    <a:pt x="10587" y="28719"/>
                  </a:lnTo>
                  <a:lnTo>
                    <a:pt x="9911" y="31052"/>
                  </a:lnTo>
                  <a:lnTo>
                    <a:pt x="9460" y="33600"/>
                  </a:lnTo>
                  <a:lnTo>
                    <a:pt x="9160" y="36290"/>
                  </a:lnTo>
                  <a:lnTo>
                    <a:pt x="8959" y="39077"/>
                  </a:lnTo>
                  <a:lnTo>
                    <a:pt x="7833" y="41925"/>
                  </a:lnTo>
                  <a:lnTo>
                    <a:pt x="6089" y="44817"/>
                  </a:lnTo>
                  <a:lnTo>
                    <a:pt x="3933" y="47738"/>
                  </a:lnTo>
                  <a:lnTo>
                    <a:pt x="2496" y="50677"/>
                  </a:lnTo>
                  <a:lnTo>
                    <a:pt x="1537" y="53628"/>
                  </a:lnTo>
                  <a:lnTo>
                    <a:pt x="0" y="60753"/>
                  </a:lnTo>
                  <a:lnTo>
                    <a:pt x="866" y="62330"/>
                  </a:lnTo>
                  <a:lnTo>
                    <a:pt x="2437" y="64373"/>
                  </a:lnTo>
                  <a:lnTo>
                    <a:pt x="4478" y="66728"/>
                  </a:lnTo>
                  <a:lnTo>
                    <a:pt x="5839" y="69289"/>
                  </a:lnTo>
                  <a:lnTo>
                    <a:pt x="6746" y="71990"/>
                  </a:lnTo>
                  <a:lnTo>
                    <a:pt x="7351" y="74782"/>
                  </a:lnTo>
                  <a:lnTo>
                    <a:pt x="7753" y="77635"/>
                  </a:lnTo>
                  <a:lnTo>
                    <a:pt x="8022" y="80530"/>
                  </a:lnTo>
                  <a:lnTo>
                    <a:pt x="8201" y="83453"/>
                  </a:lnTo>
                  <a:lnTo>
                    <a:pt x="9314" y="86393"/>
                  </a:lnTo>
                  <a:lnTo>
                    <a:pt x="11048" y="89345"/>
                  </a:lnTo>
                  <a:lnTo>
                    <a:pt x="13199" y="92305"/>
                  </a:lnTo>
                  <a:lnTo>
                    <a:pt x="15625" y="95271"/>
                  </a:lnTo>
                  <a:lnTo>
                    <a:pt x="18236" y="98240"/>
                  </a:lnTo>
                  <a:lnTo>
                    <a:pt x="20970" y="101212"/>
                  </a:lnTo>
                  <a:lnTo>
                    <a:pt x="23786" y="103193"/>
                  </a:lnTo>
                  <a:lnTo>
                    <a:pt x="26656" y="104514"/>
                  </a:lnTo>
                  <a:lnTo>
                    <a:pt x="29562" y="105395"/>
                  </a:lnTo>
                  <a:lnTo>
                    <a:pt x="32494" y="106974"/>
                  </a:lnTo>
                  <a:lnTo>
                    <a:pt x="35441" y="109019"/>
                  </a:lnTo>
                  <a:lnTo>
                    <a:pt x="38400" y="111374"/>
                  </a:lnTo>
                  <a:lnTo>
                    <a:pt x="41364" y="112945"/>
                  </a:lnTo>
                  <a:lnTo>
                    <a:pt x="44334" y="113991"/>
                  </a:lnTo>
                  <a:lnTo>
                    <a:pt x="47308" y="114689"/>
                  </a:lnTo>
                  <a:lnTo>
                    <a:pt x="51276" y="115155"/>
                  </a:lnTo>
                  <a:lnTo>
                    <a:pt x="55908" y="115465"/>
                  </a:lnTo>
                  <a:lnTo>
                    <a:pt x="65358" y="115810"/>
                  </a:lnTo>
                  <a:lnTo>
                    <a:pt x="76263" y="116004"/>
                  </a:lnTo>
                  <a:lnTo>
                    <a:pt x="100895" y="116082"/>
                  </a:lnTo>
                  <a:lnTo>
                    <a:pt x="103885" y="115091"/>
                  </a:lnTo>
                  <a:lnTo>
                    <a:pt x="106872" y="113438"/>
                  </a:lnTo>
                  <a:lnTo>
                    <a:pt x="109857" y="111344"/>
                  </a:lnTo>
                  <a:lnTo>
                    <a:pt x="112839" y="109948"/>
                  </a:lnTo>
                  <a:lnTo>
                    <a:pt x="115821" y="109017"/>
                  </a:lnTo>
                  <a:lnTo>
                    <a:pt x="118802" y="108397"/>
                  </a:lnTo>
                  <a:lnTo>
                    <a:pt x="121783" y="106990"/>
                  </a:lnTo>
                  <a:lnTo>
                    <a:pt x="124763" y="105061"/>
                  </a:lnTo>
                  <a:lnTo>
                    <a:pt x="127744" y="102783"/>
                  </a:lnTo>
                  <a:lnTo>
                    <a:pt x="130723" y="100271"/>
                  </a:lnTo>
                  <a:lnTo>
                    <a:pt x="133703" y="97606"/>
                  </a:lnTo>
                  <a:lnTo>
                    <a:pt x="136683" y="94836"/>
                  </a:lnTo>
                  <a:lnTo>
                    <a:pt x="138669" y="91997"/>
                  </a:lnTo>
                  <a:lnTo>
                    <a:pt x="139993" y="89112"/>
                  </a:lnTo>
                  <a:lnTo>
                    <a:pt x="140876" y="86197"/>
                  </a:lnTo>
                  <a:lnTo>
                    <a:pt x="141465" y="83261"/>
                  </a:lnTo>
                  <a:lnTo>
                    <a:pt x="141858" y="80312"/>
                  </a:lnTo>
                  <a:lnTo>
                    <a:pt x="142120" y="77354"/>
                  </a:lnTo>
                  <a:lnTo>
                    <a:pt x="143287" y="74389"/>
                  </a:lnTo>
                  <a:lnTo>
                    <a:pt x="145059" y="71421"/>
                  </a:lnTo>
                  <a:lnTo>
                    <a:pt x="147233" y="68450"/>
                  </a:lnTo>
                  <a:lnTo>
                    <a:pt x="148682" y="65477"/>
                  </a:lnTo>
                  <a:lnTo>
                    <a:pt x="149649" y="62502"/>
                  </a:lnTo>
                  <a:lnTo>
                    <a:pt x="150293" y="59528"/>
                  </a:lnTo>
                  <a:lnTo>
                    <a:pt x="150723" y="56551"/>
                  </a:lnTo>
                  <a:lnTo>
                    <a:pt x="151009" y="53576"/>
                  </a:lnTo>
                  <a:lnTo>
                    <a:pt x="151200" y="50600"/>
                  </a:lnTo>
                  <a:lnTo>
                    <a:pt x="150334" y="47624"/>
                  </a:lnTo>
                  <a:lnTo>
                    <a:pt x="148763" y="44648"/>
                  </a:lnTo>
                  <a:lnTo>
                    <a:pt x="143851" y="37482"/>
                  </a:lnTo>
                  <a:lnTo>
                    <a:pt x="143180" y="33857"/>
                  </a:lnTo>
                  <a:lnTo>
                    <a:pt x="143001" y="31500"/>
                  </a:lnTo>
                  <a:lnTo>
                    <a:pt x="141888" y="28938"/>
                  </a:lnTo>
                  <a:lnTo>
                    <a:pt x="140153" y="26237"/>
                  </a:lnTo>
                  <a:lnTo>
                    <a:pt x="138004" y="23445"/>
                  </a:lnTo>
                  <a:lnTo>
                    <a:pt x="136570" y="20590"/>
                  </a:lnTo>
                  <a:lnTo>
                    <a:pt x="135615" y="17695"/>
                  </a:lnTo>
                  <a:lnTo>
                    <a:pt x="134977" y="14773"/>
                  </a:lnTo>
                  <a:lnTo>
                    <a:pt x="133560" y="12825"/>
                  </a:lnTo>
                  <a:lnTo>
                    <a:pt x="131621" y="11527"/>
                  </a:lnTo>
                  <a:lnTo>
                    <a:pt x="126119" y="9442"/>
                  </a:lnTo>
                  <a:lnTo>
                    <a:pt x="122718" y="6512"/>
                  </a:lnTo>
                  <a:lnTo>
                    <a:pt x="120421" y="4341"/>
                  </a:lnTo>
                  <a:lnTo>
                    <a:pt x="117896" y="2894"/>
                  </a:lnTo>
                  <a:lnTo>
                    <a:pt x="115220" y="1929"/>
                  </a:lnTo>
                  <a:lnTo>
                    <a:pt x="112442" y="1286"/>
                  </a:lnTo>
                  <a:lnTo>
                    <a:pt x="109598" y="858"/>
                  </a:lnTo>
                  <a:lnTo>
                    <a:pt x="106707" y="572"/>
                  </a:lnTo>
                  <a:lnTo>
                    <a:pt x="103788" y="380"/>
                  </a:lnTo>
                  <a:lnTo>
                    <a:pt x="100848" y="254"/>
                  </a:lnTo>
                  <a:lnTo>
                    <a:pt x="94933" y="113"/>
                  </a:lnTo>
                  <a:lnTo>
                    <a:pt x="50274" y="0"/>
                  </a:lnTo>
                  <a:lnTo>
                    <a:pt x="48288" y="992"/>
                  </a:lnTo>
                  <a:lnTo>
                    <a:pt x="46963" y="2646"/>
                  </a:lnTo>
                  <a:lnTo>
                    <a:pt x="44315" y="89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06688" cy="1143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sz="6000" b="1" dirty="0">
                <a:solidFill>
                  <a:srgbClr val="FF0000"/>
                </a:solidFill>
              </a:rPr>
              <a:t>Starter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106688" cy="449309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GB" dirty="0"/>
              <a:t>How many faces?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Try and see how many faces you can see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6018" y="0"/>
            <a:ext cx="53479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/>
              <a:t>Finish the sentence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When I multiply by 10, 100 or 1000 I......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When I divide by 10, 100 or 1000 I .....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/>
              <a:t>Finish the sentence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Multiplying by 10, 100,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3600" dirty="0"/>
              <a:t>What do I do when I multiply by 10, 100, 1000?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>
                <a:solidFill>
                  <a:srgbClr val="00B050"/>
                </a:solidFill>
              </a:rPr>
              <a:t>When I multiply by 10, I shift the digits 1 place to the left. For 100, I shift them 2 places to the left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(show with an example)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6715140" cy="504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857496"/>
            <a:ext cx="481900" cy="379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5153" y="2857496"/>
            <a:ext cx="70410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numCol="2"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GB" sz="4400" dirty="0"/>
              <a:t>60 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140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1270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14030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459830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8957820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90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370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1740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70560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729850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4400" dirty="0"/>
              <a:t> 6820910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679730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786058"/>
            <a:ext cx="500066" cy="393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2277" y="2857496"/>
            <a:ext cx="70410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6929486" cy="505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786059"/>
            <a:ext cx="471761" cy="371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8030" y="2857496"/>
            <a:ext cx="66424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300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Starter </vt:lpstr>
      <vt:lpstr>Finish the sentence</vt:lpstr>
      <vt:lpstr>Finish the sentence</vt:lpstr>
      <vt:lpstr>Multiplying by 10, 100, 1000</vt:lpstr>
      <vt:lpstr>Questions</vt:lpstr>
      <vt:lpstr>Answers</vt:lpstr>
      <vt:lpstr>Questions</vt:lpstr>
      <vt:lpstr>Questions</vt:lpstr>
      <vt:lpstr>Dividing by 10, 100, 1000</vt:lpstr>
      <vt:lpstr>Questions</vt:lpstr>
      <vt:lpstr>Answers</vt:lpstr>
      <vt:lpstr>Questions</vt:lpstr>
      <vt:lpstr>Answers</vt:lpstr>
      <vt:lpstr>Questions</vt:lpstr>
      <vt:lpstr>Answers</vt:lpstr>
      <vt:lpstr>Questions</vt:lpstr>
      <vt:lpstr>Questions</vt:lpstr>
    </vt:vector>
  </TitlesOfParts>
  <Company>OSB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WhiddonJ</dc:creator>
  <cp:lastModifiedBy>Bob Milton</cp:lastModifiedBy>
  <cp:revision>58</cp:revision>
  <dcterms:created xsi:type="dcterms:W3CDTF">2010-03-19T12:57:45Z</dcterms:created>
  <dcterms:modified xsi:type="dcterms:W3CDTF">2021-06-23T07:37:50Z</dcterms:modified>
</cp:coreProperties>
</file>