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6" r:id="rId4"/>
    <p:sldId id="263" r:id="rId5"/>
    <p:sldId id="264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9933F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8BA1-01DE-4452-96E2-5806EC90EE90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AD45-822D-48CC-95EC-4D6384D9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9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8BA1-01DE-4452-96E2-5806EC90EE90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AD45-822D-48CC-95EC-4D6384D9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32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8BA1-01DE-4452-96E2-5806EC90EE90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AD45-822D-48CC-95EC-4D6384D9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88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8BA1-01DE-4452-96E2-5806EC90EE90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AD45-822D-48CC-95EC-4D6384D9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10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8BA1-01DE-4452-96E2-5806EC90EE90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AD45-822D-48CC-95EC-4D6384D9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241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8BA1-01DE-4452-96E2-5806EC90EE90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AD45-822D-48CC-95EC-4D6384D9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5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8BA1-01DE-4452-96E2-5806EC90EE90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AD45-822D-48CC-95EC-4D6384D9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30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8BA1-01DE-4452-96E2-5806EC90EE90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AD45-822D-48CC-95EC-4D6384D9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09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8BA1-01DE-4452-96E2-5806EC90EE90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AD45-822D-48CC-95EC-4D6384D9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561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8BA1-01DE-4452-96E2-5806EC90EE90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AD45-822D-48CC-95EC-4D6384D9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91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8BA1-01DE-4452-96E2-5806EC90EE90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AD45-822D-48CC-95EC-4D6384D9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83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78BA1-01DE-4452-96E2-5806EC90EE90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AAD45-822D-48CC-95EC-4D6384D99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30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hyperlink" Target="http://demonstrations.wolfram.com/TheMysticRos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rm5.static.flickr.com/4148/5066213660_2fbfddd8b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1236"/>
            <a:ext cx="9176005" cy="6680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19015"/>
            <a:ext cx="9144000" cy="1470025"/>
          </a:xfrm>
        </p:spPr>
        <p:txBody>
          <a:bodyPr>
            <a:noAutofit/>
          </a:bodyPr>
          <a:lstStyle/>
          <a:p>
            <a:r>
              <a:rPr lang="en-GB" sz="7200" dirty="0"/>
              <a:t>Drawing a Mystic Rose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3580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8" descr="http://scratch.mit.edu/static/projects/Cyclone103/138059_m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037" y="548680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http://scienceblogs.com/sciencepunk/ros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2124075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://mathschallenge.net/problems/images/2002_12_4_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294" y="2783159"/>
            <a:ext cx="4133850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27984" y="548680"/>
            <a:ext cx="108012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2461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members.shaw.ca/jillbritton/string_art/19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56"/>
          <a:stretch/>
        </p:blipFill>
        <p:spPr bwMode="auto">
          <a:xfrm>
            <a:off x="309880" y="674172"/>
            <a:ext cx="8539208" cy="498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51720" y="5951021"/>
            <a:ext cx="5166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http://</a:t>
            </a:r>
            <a:r>
              <a:rPr lang="en-GB" dirty="0">
                <a:hlinkClick r:id="rId4"/>
              </a:rPr>
              <a:t>demonstrations.wolfram.com/TheMysticRose</a:t>
            </a:r>
            <a:r>
              <a:rPr lang="en-GB" dirty="0"/>
              <a:t>/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1791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bodmas.org/blog/images/mystic_rose_pattern_14_poi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976" y="620688"/>
            <a:ext cx="5760640" cy="5608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20615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ny-image3.etsy.com/il_fullxfull.910251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810" y="692696"/>
            <a:ext cx="5473055" cy="5484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7088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6" t="23463" r="20450" b="15500"/>
          <a:stretch/>
        </p:blipFill>
        <p:spPr bwMode="auto">
          <a:xfrm>
            <a:off x="4644008" y="482402"/>
            <a:ext cx="4248150" cy="57686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9" t="20500" r="19829" b="13145"/>
          <a:stretch/>
        </p:blipFill>
        <p:spPr bwMode="auto">
          <a:xfrm>
            <a:off x="251520" y="503378"/>
            <a:ext cx="4234036" cy="5760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loud Callout 1"/>
          <p:cNvSpPr/>
          <p:nvPr/>
        </p:nvSpPr>
        <p:spPr>
          <a:xfrm>
            <a:off x="5212536" y="3789040"/>
            <a:ext cx="3816102" cy="1944216"/>
          </a:xfrm>
          <a:prstGeom prst="cloudCallout">
            <a:avLst>
              <a:gd name="adj1" fmla="val -44481"/>
              <a:gd name="adj2" fmla="val 91141"/>
            </a:avLst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Finished your Mystic Rose already?</a:t>
            </a:r>
          </a:p>
          <a:p>
            <a:pPr algn="ctr"/>
            <a:r>
              <a:rPr lang="en-GB" dirty="0"/>
              <a:t>Why not try these other geometric designs?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777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28</Words>
  <Application>Microsoft Office PowerPoint</Application>
  <PresentationFormat>On-screen Show (4:3)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Drawing a Mystic Rose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Thurston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Drawing a cardioid</dc:title>
  <dc:creator>Clarissa Grandi</dc:creator>
  <cp:lastModifiedBy>Bob Milton</cp:lastModifiedBy>
  <cp:revision>39</cp:revision>
  <dcterms:created xsi:type="dcterms:W3CDTF">2011-06-30T11:17:36Z</dcterms:created>
  <dcterms:modified xsi:type="dcterms:W3CDTF">2023-08-27T06:21:49Z</dcterms:modified>
</cp:coreProperties>
</file>