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41"/>
  </p:notesMasterIdLst>
  <p:sldIdLst>
    <p:sldId id="831" r:id="rId2"/>
    <p:sldId id="845" r:id="rId3"/>
    <p:sldId id="978" r:id="rId4"/>
    <p:sldId id="979" r:id="rId5"/>
    <p:sldId id="939" r:id="rId6"/>
    <p:sldId id="942" r:id="rId7"/>
    <p:sldId id="980" r:id="rId8"/>
    <p:sldId id="981" r:id="rId9"/>
    <p:sldId id="967" r:id="rId10"/>
    <p:sldId id="943" r:id="rId11"/>
    <p:sldId id="982" r:id="rId12"/>
    <p:sldId id="983" r:id="rId13"/>
    <p:sldId id="968" r:id="rId14"/>
    <p:sldId id="944" r:id="rId15"/>
    <p:sldId id="984" r:id="rId16"/>
    <p:sldId id="985" r:id="rId17"/>
    <p:sldId id="969" r:id="rId18"/>
    <p:sldId id="945" r:id="rId19"/>
    <p:sldId id="970" r:id="rId20"/>
    <p:sldId id="986" r:id="rId21"/>
    <p:sldId id="987" r:id="rId22"/>
    <p:sldId id="962" r:id="rId23"/>
    <p:sldId id="988" r:id="rId24"/>
    <p:sldId id="989" r:id="rId25"/>
    <p:sldId id="971" r:id="rId26"/>
    <p:sldId id="946" r:id="rId27"/>
    <p:sldId id="972" r:id="rId28"/>
    <p:sldId id="947" r:id="rId29"/>
    <p:sldId id="973" r:id="rId30"/>
    <p:sldId id="948" r:id="rId31"/>
    <p:sldId id="974" r:id="rId32"/>
    <p:sldId id="949" r:id="rId33"/>
    <p:sldId id="975" r:id="rId34"/>
    <p:sldId id="951" r:id="rId35"/>
    <p:sldId id="976" r:id="rId36"/>
    <p:sldId id="950" r:id="rId37"/>
    <p:sldId id="977" r:id="rId38"/>
    <p:sldId id="952" r:id="rId39"/>
    <p:sldId id="833" r:id="rId40"/>
  </p:sldIdLst>
  <p:sldSz cx="9906000" cy="6858000" type="A4"/>
  <p:notesSz cx="6669088" cy="9926638"/>
  <p:embeddedFontLst>
    <p:embeddedFont>
      <p:font typeface="Berlin Sans FB Demi" panose="020E0802020502020306" pitchFamily="34" charset="0"/>
      <p:bold r:id="rId42"/>
    </p:embeddedFont>
    <p:embeddedFont>
      <p:font typeface="Bernard MT Condensed" panose="02050806060905020404" pitchFamily="18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197FF5E7-57A8-40D7-8FA0-8A089C366947}">
          <p14:sldIdLst/>
        </p14:section>
        <p14:section name="Title Screen" id="{8EFE0B80-9125-4ADC-A13A-755B3EC2010F}">
          <p14:sldIdLst>
            <p14:sldId id="831"/>
            <p14:sldId id="845"/>
          </p14:sldIdLst>
        </p14:section>
        <p14:section name="Game" id="{267FD0E9-36B9-4F9E-842D-CBFE57676936}">
          <p14:sldIdLst>
            <p14:sldId id="978"/>
            <p14:sldId id="979"/>
            <p14:sldId id="939"/>
            <p14:sldId id="942"/>
            <p14:sldId id="980"/>
            <p14:sldId id="981"/>
            <p14:sldId id="967"/>
            <p14:sldId id="943"/>
            <p14:sldId id="982"/>
            <p14:sldId id="983"/>
            <p14:sldId id="968"/>
            <p14:sldId id="944"/>
            <p14:sldId id="984"/>
            <p14:sldId id="985"/>
            <p14:sldId id="969"/>
            <p14:sldId id="945"/>
            <p14:sldId id="970"/>
            <p14:sldId id="986"/>
            <p14:sldId id="987"/>
            <p14:sldId id="962"/>
            <p14:sldId id="988"/>
            <p14:sldId id="989"/>
            <p14:sldId id="971"/>
            <p14:sldId id="946"/>
            <p14:sldId id="972"/>
            <p14:sldId id="947"/>
            <p14:sldId id="973"/>
            <p14:sldId id="948"/>
            <p14:sldId id="974"/>
            <p14:sldId id="949"/>
            <p14:sldId id="975"/>
            <p14:sldId id="951"/>
            <p14:sldId id="976"/>
            <p14:sldId id="950"/>
            <p14:sldId id="977"/>
            <p14:sldId id="952"/>
            <p14:sldId id="833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FF3300"/>
    <a:srgbClr val="FF0066"/>
    <a:srgbClr val="00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0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r">
              <a:defRPr sz="1200"/>
            </a:lvl1pPr>
          </a:lstStyle>
          <a:p>
            <a:fld id="{9C6A85EB-AF26-437E-8488-94E19A13AA7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9" tIns="45294" rIns="90589" bIns="45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3"/>
          </a:xfrm>
          <a:prstGeom prst="rect">
            <a:avLst/>
          </a:prstGeom>
        </p:spPr>
        <p:txBody>
          <a:bodyPr vert="horz" lIns="90589" tIns="45294" rIns="90589" bIns="45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r">
              <a:defRPr sz="12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1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8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9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585FB2B-39FD-4723-8079-C4EA7B000B97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CE1698-B04E-47BD-84A0-931C2125C107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EFA718-BA57-4C22-967C-DA711B22D315}"/>
                </a:ext>
              </a:extLst>
            </p:cNvPr>
            <p:cNvSpPr/>
            <p:nvPr/>
          </p:nvSpPr>
          <p:spPr>
            <a:xfrm>
              <a:off x="948538" y="2105561"/>
              <a:ext cx="8008924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Shootout</a:t>
              </a:r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lin Sans FB Demi" panose="020E0802020502020306" pitchFamily="34" charset="0"/>
                </a:rPr>
                <a:t>!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D5EEEE-4088-4440-8CA7-8122FC719F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39393" r="77582" b="15981"/>
          <a:stretch/>
        </p:blipFill>
        <p:spPr>
          <a:xfrm>
            <a:off x="3413412" y="2260816"/>
            <a:ext cx="948538" cy="1096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3708B-EB60-4993-AE99-63613F7295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39393" r="77582" b="15981"/>
          <a:stretch/>
        </p:blipFill>
        <p:spPr>
          <a:xfrm>
            <a:off x="613605" y="654005"/>
            <a:ext cx="948538" cy="1096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425AD7-3E4B-472E-A82B-E616ADCEE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39393" r="77582" b="15981"/>
          <a:stretch/>
        </p:blipFill>
        <p:spPr>
          <a:xfrm>
            <a:off x="7297521" y="782122"/>
            <a:ext cx="948538" cy="109639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62BA6A-7F52-46D5-9A8E-A4E9CA88D29F}"/>
              </a:ext>
            </a:extLst>
          </p:cNvPr>
          <p:cNvSpPr/>
          <p:nvPr/>
        </p:nvSpPr>
        <p:spPr>
          <a:xfrm>
            <a:off x="1467045" y="5102013"/>
            <a:ext cx="6971909" cy="12073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Square and Square Roots</a:t>
            </a:r>
            <a:endParaRPr lang="en-US" sz="5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nu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nu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4Magnu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825011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825011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593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05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63621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600" b="0" baseline="0" dirty="0">
                              <a:solidFill>
                                <a:sysClr val="windowText" lastClr="000000"/>
                              </a:solidFill>
                            </a:rPr>
                            <a:t>7</a:t>
                          </a:r>
                          <a:r>
                            <a:rPr lang="en-GB" sz="9600" b="0" baseline="30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9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63621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6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78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0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587086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587086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467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22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890928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600" b="0" baseline="0" dirty="0">
                              <a:solidFill>
                                <a:sysClr val="windowText" lastClr="000000"/>
                              </a:solidFill>
                            </a:rPr>
                            <a:t>9</a:t>
                          </a:r>
                          <a:r>
                            <a:rPr lang="en-GB" sz="9600" b="0" baseline="30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9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890928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6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913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78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135922" y="5265928"/>
            <a:ext cx="3634156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078737"/>
                  </p:ext>
                </p:extLst>
              </p:nvPr>
            </p:nvGraphicFramePr>
            <p:xfrm>
              <a:off x="2406158" y="1776046"/>
              <a:ext cx="5093680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0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078737"/>
                  </p:ext>
                </p:extLst>
              </p:nvPr>
            </p:nvGraphicFramePr>
            <p:xfrm>
              <a:off x="2406158" y="1776046"/>
              <a:ext cx="5093680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0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1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62BA6A-7F52-46D5-9A8E-A4E9CA88D29F}"/>
              </a:ext>
            </a:extLst>
          </p:cNvPr>
          <p:cNvSpPr/>
          <p:nvPr/>
        </p:nvSpPr>
        <p:spPr>
          <a:xfrm>
            <a:off x="594574" y="2209772"/>
            <a:ext cx="8716852" cy="25545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C8FFC-32B9-46EA-B931-685CF455866B}"/>
              </a:ext>
            </a:extLst>
          </p:cNvPr>
          <p:cNvSpPr/>
          <p:nvPr/>
        </p:nvSpPr>
        <p:spPr>
          <a:xfrm>
            <a:off x="349876" y="2151727"/>
            <a:ext cx="92062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Correct Answer = 1pt</a:t>
            </a:r>
          </a:p>
          <a:p>
            <a:pPr algn="ctr"/>
            <a:r>
              <a: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Fastest! = 1pt</a:t>
            </a:r>
            <a:endParaRPr lang="en-US" sz="8000" b="1" cap="none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27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6900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600" b="0" baseline="0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  <a:r>
                            <a:rPr lang="en-GB" sz="9600" b="0" baseline="30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9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6900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6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29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8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135922" y="5265928"/>
            <a:ext cx="3634156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3735848"/>
                  </p:ext>
                </p:extLst>
              </p:nvPr>
            </p:nvGraphicFramePr>
            <p:xfrm>
              <a:off x="2406158" y="1776046"/>
              <a:ext cx="5093680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0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3735848"/>
                  </p:ext>
                </p:extLst>
              </p:nvPr>
            </p:nvGraphicFramePr>
            <p:xfrm>
              <a:off x="2406158" y="1776046"/>
              <a:ext cx="5093680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0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15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144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58423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600" b="0" baseline="0" dirty="0">
                              <a:solidFill>
                                <a:sysClr val="windowText" lastClr="000000"/>
                              </a:solidFill>
                            </a:rPr>
                            <a:t>12</a:t>
                          </a:r>
                          <a:r>
                            <a:rPr lang="en-GB" sz="9600" b="0" baseline="30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9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58423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6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713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1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930864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930864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51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8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45374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45374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72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2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36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056791" y="5265928"/>
            <a:ext cx="3792418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123423"/>
                  </p:ext>
                </p:extLst>
              </p:nvPr>
            </p:nvGraphicFramePr>
            <p:xfrm>
              <a:off x="2223736" y="1776046"/>
              <a:ext cx="5458524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58524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144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123423"/>
                  </p:ext>
                </p:extLst>
              </p:nvPr>
            </p:nvGraphicFramePr>
            <p:xfrm>
              <a:off x="2223736" y="1776046"/>
              <a:ext cx="5458524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58524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6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83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210039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210039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3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8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62693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626932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63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65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118337" y="5265928"/>
            <a:ext cx="3669326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32768"/>
                  </p:ext>
                </p:extLst>
              </p:nvPr>
            </p:nvGraphicFramePr>
            <p:xfrm>
              <a:off x="2223714" y="1776046"/>
              <a:ext cx="54585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585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121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32768"/>
                  </p:ext>
                </p:extLst>
              </p:nvPr>
            </p:nvGraphicFramePr>
            <p:xfrm>
              <a:off x="2223714" y="1776046"/>
              <a:ext cx="54585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585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26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4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66193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661935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91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14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833158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600" b="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  <a:r>
                            <a:rPr lang="en-GB" sz="9600" b="0" baseline="30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9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833158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6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350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334094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96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  <m:r>
                                  <a:rPr lang="en-GB" sz="9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334094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22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10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383A5D-510B-4643-8945-0807A12235CD}"/>
              </a:ext>
            </a:extLst>
          </p:cNvPr>
          <p:cNvGrpSpPr/>
          <p:nvPr/>
        </p:nvGrpSpPr>
        <p:grpSpPr>
          <a:xfrm>
            <a:off x="0" y="0"/>
            <a:ext cx="9573245" cy="7029927"/>
            <a:chOff x="0" y="0"/>
            <a:chExt cx="9573245" cy="7029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A11CB8-2EBC-427B-B756-76F7CB0E2711}"/>
                </a:ext>
              </a:extLst>
            </p:cNvPr>
            <p:cNvSpPr/>
            <p:nvPr/>
          </p:nvSpPr>
          <p:spPr>
            <a:xfrm>
              <a:off x="332754" y="224315"/>
              <a:ext cx="9240491" cy="640937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8078B5-DD88-44B9-BD32-82D38324F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>
              <a:off x="8172732" y="0"/>
              <a:ext cx="1195993" cy="13824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CEE89-5788-4D3C-8D8A-0BCA00143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32357">
              <a:off x="0" y="2320835"/>
              <a:ext cx="1195993" cy="1382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2CB5C3-A053-40F0-9C9E-6A371897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9393" r="77582" b="15981"/>
            <a:stretch/>
          </p:blipFill>
          <p:spPr>
            <a:xfrm rot="2386575">
              <a:off x="6976739" y="5647509"/>
              <a:ext cx="1195993" cy="1382418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19743-A9E1-496F-8865-566AC2DAE4C1}"/>
              </a:ext>
            </a:extLst>
          </p:cNvPr>
          <p:cNvSpPr/>
          <p:nvPr/>
        </p:nvSpPr>
        <p:spPr>
          <a:xfrm>
            <a:off x="3391988" y="5265928"/>
            <a:ext cx="3122023" cy="12279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54893-38C7-43B2-B13B-54CC2FB22899}"/>
              </a:ext>
            </a:extLst>
          </p:cNvPr>
          <p:cNvSpPr/>
          <p:nvPr/>
        </p:nvSpPr>
        <p:spPr>
          <a:xfrm>
            <a:off x="1474175" y="492369"/>
            <a:ext cx="6957647" cy="36422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235981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600" b="0" baseline="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  <a:r>
                            <a:rPr lang="en-GB" sz="9600" b="0" baseline="30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GB" sz="96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GB" sz="3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6794378-5229-466D-B1E6-2B1D091FC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235981"/>
                  </p:ext>
                </p:extLst>
              </p:nvPr>
            </p:nvGraphicFramePr>
            <p:xfrm>
              <a:off x="2930664" y="1776046"/>
              <a:ext cx="4044668" cy="1825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4668">
                      <a:extLst>
                        <a:ext uri="{9D8B030D-6E8A-4147-A177-3AD203B41FA5}">
                          <a16:colId xmlns:a16="http://schemas.microsoft.com/office/drawing/2014/main" val="1471835817"/>
                        </a:ext>
                      </a:extLst>
                    </a:gridCol>
                  </a:tblGrid>
                  <a:tr h="1825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6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0430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29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44Magnum1.wav"/>
          </p:stSnd>
        </p:sndAc>
      </p:transition>
    </mc:Choice>
    <mc:Fallback xmlns="">
      <p:transition spd="slow">
        <p:sndAc>
          <p:stSnd>
            <p:snd r:embed="rId7" name="44Magnum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14A0F2-76FD-4A17-BF19-8A093F763F9C}"/>
              </a:ext>
            </a:extLst>
          </p:cNvPr>
          <p:cNvGrpSpPr/>
          <p:nvPr/>
        </p:nvGrpSpPr>
        <p:grpSpPr>
          <a:xfrm>
            <a:off x="948538" y="782122"/>
            <a:ext cx="8008924" cy="2646878"/>
            <a:chOff x="948538" y="2105561"/>
            <a:chExt cx="8008924" cy="264687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07DFA4-D75F-4700-92D8-602B5E1F9089}"/>
                </a:ext>
              </a:extLst>
            </p:cNvPr>
            <p:cNvSpPr/>
            <p:nvPr/>
          </p:nvSpPr>
          <p:spPr>
            <a:xfrm>
              <a:off x="948538" y="2301556"/>
              <a:ext cx="8008924" cy="22548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302A0-6F39-48F1-8AEB-7D067C6DF68E}"/>
                </a:ext>
              </a:extLst>
            </p:cNvPr>
            <p:cNvSpPr/>
            <p:nvPr/>
          </p:nvSpPr>
          <p:spPr>
            <a:xfrm>
              <a:off x="1886297" y="2105561"/>
              <a:ext cx="613341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762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Ready?</a:t>
              </a:r>
              <a:endParaRPr lang="en-US" sz="16600" b="1" cap="none" spc="0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B6C0-5BE8-47C8-835B-714D4ED6EE5F}"/>
              </a:ext>
            </a:extLst>
          </p:cNvPr>
          <p:cNvGrpSpPr/>
          <p:nvPr/>
        </p:nvGrpSpPr>
        <p:grpSpPr>
          <a:xfrm>
            <a:off x="3808693" y="5414158"/>
            <a:ext cx="2288614" cy="1323439"/>
            <a:chOff x="3808693" y="5043967"/>
            <a:chExt cx="2288614" cy="13234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DE7AF7-FFB6-485A-A4A4-A3EE38B9BE6A}"/>
                </a:ext>
              </a:extLst>
            </p:cNvPr>
            <p:cNvSpPr/>
            <p:nvPr/>
          </p:nvSpPr>
          <p:spPr>
            <a:xfrm>
              <a:off x="3808693" y="5102013"/>
              <a:ext cx="2288614" cy="12073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3" name="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71DE17-70E4-4F5B-BF46-609B5A505F82}"/>
                </a:ext>
              </a:extLst>
            </p:cNvPr>
            <p:cNvSpPr/>
            <p:nvPr/>
          </p:nvSpPr>
          <p:spPr>
            <a:xfrm>
              <a:off x="4001589" y="5043967"/>
              <a:ext cx="1902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ernard MT Condensed" panose="02050806060905020404" pitchFamily="18" charset="0"/>
                </a:rPr>
                <a:t>Go!</a:t>
              </a:r>
              <a:endParaRPr lang="en-US" sz="8000" b="1" cap="none" spc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92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otout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</TotalTime>
  <Words>140</Words>
  <Application>Microsoft Office PowerPoint</Application>
  <PresentationFormat>A4 Paper (210x297 mm)</PresentationFormat>
  <Paragraphs>76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Berlin Sans FB Demi</vt:lpstr>
      <vt:lpstr>Cambria Math</vt:lpstr>
      <vt:lpstr>Calibri Light</vt:lpstr>
      <vt:lpstr>Arial</vt:lpstr>
      <vt:lpstr>Bernard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Robert Milton</cp:lastModifiedBy>
  <cp:revision>366</cp:revision>
  <cp:lastPrinted>2017-12-31T22:38:51Z</cp:lastPrinted>
  <dcterms:created xsi:type="dcterms:W3CDTF">2017-01-17T16:57:04Z</dcterms:created>
  <dcterms:modified xsi:type="dcterms:W3CDTF">2023-08-25T08:11:57Z</dcterms:modified>
</cp:coreProperties>
</file>