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2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63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3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2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9D0B-2852-4BDC-BEB2-B1971778D81D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E43C-7C58-4C80-AB07-EDFBFF553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6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0"/>
            <a:ext cx="5033963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58" y="4582751"/>
            <a:ext cx="4854575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68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0" y="119072"/>
            <a:ext cx="53244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0" y="4545021"/>
            <a:ext cx="5067304" cy="44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8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8" b="3752"/>
          <a:stretch/>
        </p:blipFill>
        <p:spPr bwMode="auto">
          <a:xfrm>
            <a:off x="692696" y="213464"/>
            <a:ext cx="5733529" cy="435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6" y="4358536"/>
            <a:ext cx="5345859" cy="471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8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-812"/>
            <a:ext cx="5008563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4537517"/>
            <a:ext cx="5024437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8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5"/>
          <a:stretch/>
        </p:blipFill>
        <p:spPr bwMode="auto">
          <a:xfrm>
            <a:off x="498984" y="0"/>
            <a:ext cx="5610225" cy="46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0"/>
          <a:stretch/>
        </p:blipFill>
        <p:spPr bwMode="auto">
          <a:xfrm>
            <a:off x="647700" y="4613913"/>
            <a:ext cx="5566982" cy="449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32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4" b="5325"/>
          <a:stretch/>
        </p:blipFill>
        <p:spPr bwMode="auto">
          <a:xfrm>
            <a:off x="497849" y="-1"/>
            <a:ext cx="5987252" cy="46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7" b="6405"/>
          <a:stretch/>
        </p:blipFill>
        <p:spPr bwMode="auto">
          <a:xfrm>
            <a:off x="445905" y="4644009"/>
            <a:ext cx="6151447" cy="445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35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7" b="2705"/>
          <a:stretch/>
        </p:blipFill>
        <p:spPr bwMode="auto">
          <a:xfrm>
            <a:off x="618048" y="242596"/>
            <a:ext cx="5705475" cy="455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8" b="3051"/>
          <a:stretch/>
        </p:blipFill>
        <p:spPr bwMode="auto">
          <a:xfrm>
            <a:off x="582348" y="4795934"/>
            <a:ext cx="5524500" cy="434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40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Warblington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cp:lastPrinted>2015-01-26T16:12:48Z</cp:lastPrinted>
  <dcterms:created xsi:type="dcterms:W3CDTF">2015-01-26T16:05:02Z</dcterms:created>
  <dcterms:modified xsi:type="dcterms:W3CDTF">2015-01-27T10:20:47Z</dcterms:modified>
</cp:coreProperties>
</file>