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8BF2-5A9E-4E29-A732-99AC6C643C23}" type="datetimeFigureOut">
              <a:rPr lang="en-US" smtClean="0"/>
              <a:t>5/20/2013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C768-C854-4DD1-9A5E-E88C6EDD30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8BF2-5A9E-4E29-A732-99AC6C643C23}" type="datetimeFigureOut">
              <a:rPr lang="en-US" smtClean="0"/>
              <a:t>5/20/2013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C768-C854-4DD1-9A5E-E88C6EDD30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8BF2-5A9E-4E29-A732-99AC6C643C23}" type="datetimeFigureOut">
              <a:rPr lang="en-US" smtClean="0"/>
              <a:t>5/20/2013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C768-C854-4DD1-9A5E-E88C6EDD30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8BF2-5A9E-4E29-A732-99AC6C643C23}" type="datetimeFigureOut">
              <a:rPr lang="en-US" smtClean="0"/>
              <a:t>5/20/2013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C768-C854-4DD1-9A5E-E88C6EDD30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8BF2-5A9E-4E29-A732-99AC6C643C23}" type="datetimeFigureOut">
              <a:rPr lang="en-US" smtClean="0"/>
              <a:t>5/20/2013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C768-C854-4DD1-9A5E-E88C6EDD30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8BF2-5A9E-4E29-A732-99AC6C643C23}" type="datetimeFigureOut">
              <a:rPr lang="en-US" smtClean="0"/>
              <a:t>5/20/2013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C768-C854-4DD1-9A5E-E88C6EDD30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8BF2-5A9E-4E29-A732-99AC6C643C23}" type="datetimeFigureOut">
              <a:rPr lang="en-US" smtClean="0"/>
              <a:t>5/20/2013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C768-C854-4DD1-9A5E-E88C6EDD30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8BF2-5A9E-4E29-A732-99AC6C643C23}" type="datetimeFigureOut">
              <a:rPr lang="en-US" smtClean="0"/>
              <a:t>5/20/2013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C768-C854-4DD1-9A5E-E88C6EDD30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8BF2-5A9E-4E29-A732-99AC6C643C23}" type="datetimeFigureOut">
              <a:rPr lang="en-US" smtClean="0"/>
              <a:t>5/20/2013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C768-C854-4DD1-9A5E-E88C6EDD30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8BF2-5A9E-4E29-A732-99AC6C643C23}" type="datetimeFigureOut">
              <a:rPr lang="en-US" smtClean="0"/>
              <a:t>5/20/2013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C768-C854-4DD1-9A5E-E88C6EDD30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8BF2-5A9E-4E29-A732-99AC6C643C23}" type="datetimeFigureOut">
              <a:rPr lang="en-US" smtClean="0"/>
              <a:t>5/20/2013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C768-C854-4DD1-9A5E-E88C6EDD30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B8BF2-5A9E-4E29-A732-99AC6C643C23}" type="datetimeFigureOut">
              <a:rPr lang="en-US" smtClean="0"/>
              <a:t>5/20/2013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EC768-C854-4DD1-9A5E-E88C6EDD30B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circle and other things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Naming of parts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 noChangeAspect="1"/>
          </p:cNvGrpSpPr>
          <p:nvPr/>
        </p:nvGrpSpPr>
        <p:grpSpPr bwMode="auto">
          <a:xfrm>
            <a:off x="928662" y="1214421"/>
            <a:ext cx="4875429" cy="4316779"/>
            <a:chOff x="1134" y="11310"/>
            <a:chExt cx="4544" cy="4021"/>
          </a:xfrm>
          <a:solidFill>
            <a:schemeClr val="bg2">
              <a:lumMod val="90000"/>
            </a:schemeClr>
          </a:solidFill>
        </p:grpSpPr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1134" y="11923"/>
              <a:ext cx="3408" cy="3408"/>
            </a:xfrm>
            <a:prstGeom prst="ellipse">
              <a:avLst/>
            </a:prstGeom>
            <a:grpFill/>
            <a:ln w="25400">
              <a:solidFill>
                <a:srgbClr val="7F7F7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cxnSp>
          <p:nvCxnSpPr>
            <p:cNvPr id="21512" name="AutoShape 8"/>
            <p:cNvCxnSpPr>
              <a:cxnSpLocks noChangeShapeType="1"/>
            </p:cNvCxnSpPr>
            <p:nvPr/>
          </p:nvCxnSpPr>
          <p:spPr bwMode="auto">
            <a:xfrm>
              <a:off x="1779" y="11310"/>
              <a:ext cx="3899" cy="1704"/>
            </a:xfrm>
            <a:prstGeom prst="straightConnector1">
              <a:avLst/>
            </a:prstGeom>
            <a:grpFill/>
            <a:ln w="25400">
              <a:solidFill>
                <a:srgbClr val="404040"/>
              </a:solidFill>
              <a:round/>
              <a:headEnd/>
              <a:tailEnd/>
            </a:ln>
          </p:spPr>
        </p:cxnSp>
      </p:grp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072066" y="1785926"/>
            <a:ext cx="29289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Tangent</a:t>
            </a:r>
            <a:endParaRPr kumimoji="0" lang="en-GB" sz="4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 noChangeAspect="1"/>
          </p:cNvGrpSpPr>
          <p:nvPr/>
        </p:nvGrpSpPr>
        <p:grpSpPr bwMode="auto">
          <a:xfrm>
            <a:off x="928662" y="1285860"/>
            <a:ext cx="3429024" cy="3600000"/>
            <a:chOff x="4258" y="8802"/>
            <a:chExt cx="3408" cy="3408"/>
          </a:xfrm>
          <a:solidFill>
            <a:schemeClr val="bg2">
              <a:lumMod val="90000"/>
            </a:schemeClr>
          </a:solidFill>
        </p:grpSpPr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>
              <a:off x="4258" y="8802"/>
              <a:ext cx="3408" cy="3408"/>
            </a:xfrm>
            <a:prstGeom prst="ellipse">
              <a:avLst/>
            </a:prstGeom>
            <a:grpFill/>
            <a:ln w="25400">
              <a:solidFill>
                <a:srgbClr val="7F7F7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>
              <a:off x="5798" y="10330"/>
              <a:ext cx="340" cy="340"/>
            </a:xfrm>
            <a:prstGeom prst="straightConnector1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rot="5400000">
              <a:off x="5802" y="10345"/>
              <a:ext cx="340" cy="340"/>
            </a:xfrm>
            <a:prstGeom prst="straightConnector1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143504" y="2285992"/>
            <a:ext cx="29289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Centre</a:t>
            </a:r>
            <a:endParaRPr kumimoji="0" lang="en-GB" sz="4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spect="1" noChangeArrowheads="1"/>
          </p:cNvSpPr>
          <p:nvPr/>
        </p:nvSpPr>
        <p:spPr bwMode="auto">
          <a:xfrm>
            <a:off x="1000100" y="1285860"/>
            <a:ext cx="3599998" cy="360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5400">
            <a:solidFill>
              <a:srgbClr val="40404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500562" y="4429132"/>
            <a:ext cx="43577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Circumference</a:t>
            </a:r>
            <a:endParaRPr kumimoji="0" lang="en-GB" sz="4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000100" y="1285860"/>
            <a:ext cx="3602642" cy="360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5400">
            <a:solidFill>
              <a:srgbClr val="A5A5A5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6387" name="AutoShape 3"/>
          <p:cNvCxnSpPr>
            <a:cxnSpLocks noChangeShapeType="1"/>
          </p:cNvCxnSpPr>
          <p:nvPr/>
        </p:nvCxnSpPr>
        <p:spPr bwMode="auto">
          <a:xfrm>
            <a:off x="1000100" y="3082691"/>
            <a:ext cx="3602642" cy="6338"/>
          </a:xfrm>
          <a:prstGeom prst="straightConnector1">
            <a:avLst/>
          </a:prstGeom>
          <a:noFill/>
          <a:ln w="25400">
            <a:solidFill>
              <a:srgbClr val="404040"/>
            </a:solidFill>
            <a:round/>
            <a:headEnd/>
            <a:tailEnd/>
          </a:ln>
        </p:spPr>
      </p:cxn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143504" y="2285992"/>
            <a:ext cx="29289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Diameter</a:t>
            </a:r>
            <a:endParaRPr kumimoji="0" lang="en-GB" sz="4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 noChangeAspect="1"/>
          </p:cNvGrpSpPr>
          <p:nvPr/>
        </p:nvGrpSpPr>
        <p:grpSpPr bwMode="auto">
          <a:xfrm>
            <a:off x="928662" y="1285860"/>
            <a:ext cx="3602642" cy="3600000"/>
            <a:chOff x="7098" y="11358"/>
            <a:chExt cx="3408" cy="3408"/>
          </a:xfrm>
          <a:solidFill>
            <a:schemeClr val="bg2">
              <a:lumMod val="90000"/>
            </a:schemeClr>
          </a:solidFill>
        </p:grpSpPr>
        <p:sp>
          <p:nvSpPr>
            <p:cNvPr id="17412" name="Oval 4"/>
            <p:cNvSpPr>
              <a:spLocks noChangeArrowheads="1"/>
            </p:cNvSpPr>
            <p:nvPr/>
          </p:nvSpPr>
          <p:spPr bwMode="auto">
            <a:xfrm>
              <a:off x="7098" y="11358"/>
              <a:ext cx="3408" cy="3408"/>
            </a:xfrm>
            <a:prstGeom prst="ellipse">
              <a:avLst/>
            </a:prstGeom>
            <a:grpFill/>
            <a:ln w="25400">
              <a:solidFill>
                <a:srgbClr val="A5A5A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13" name="Arc 5"/>
            <p:cNvSpPr>
              <a:spLocks/>
            </p:cNvSpPr>
            <p:nvPr/>
          </p:nvSpPr>
          <p:spPr bwMode="auto">
            <a:xfrm>
              <a:off x="8802" y="11359"/>
              <a:ext cx="1597" cy="170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246"/>
                <a:gd name="T1" fmla="*/ 0 h 21600"/>
                <a:gd name="T2" fmla="*/ 20246 w 20246"/>
                <a:gd name="T3" fmla="*/ 14073 h 21600"/>
                <a:gd name="T4" fmla="*/ 0 w 202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246" h="21600" fill="none" extrusionOk="0">
                  <a:moveTo>
                    <a:pt x="-1" y="0"/>
                  </a:moveTo>
                  <a:cubicBezTo>
                    <a:pt x="9026" y="0"/>
                    <a:pt x="17100" y="5612"/>
                    <a:pt x="20246" y="14072"/>
                  </a:cubicBezTo>
                </a:path>
                <a:path w="20246" h="21600" stroke="0" extrusionOk="0">
                  <a:moveTo>
                    <a:pt x="-1" y="0"/>
                  </a:moveTo>
                  <a:cubicBezTo>
                    <a:pt x="9026" y="0"/>
                    <a:pt x="17100" y="5612"/>
                    <a:pt x="20246" y="14072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25400">
              <a:solidFill>
                <a:srgbClr val="40404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143504" y="2285992"/>
            <a:ext cx="29289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Arc</a:t>
            </a:r>
            <a:endParaRPr kumimoji="0" lang="en-GB" sz="4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1000099" y="1285859"/>
            <a:ext cx="3600000" cy="360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5400">
            <a:solidFill>
              <a:srgbClr val="7F7F7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8436" name="AutoShape 4"/>
          <p:cNvCxnSpPr>
            <a:cxnSpLocks noChangeShapeType="1"/>
          </p:cNvCxnSpPr>
          <p:nvPr/>
        </p:nvCxnSpPr>
        <p:spPr bwMode="auto">
          <a:xfrm flipH="1">
            <a:off x="1681437" y="3085859"/>
            <a:ext cx="1121831" cy="1398592"/>
          </a:xfrm>
          <a:prstGeom prst="straightConnector1">
            <a:avLst/>
          </a:prstGeom>
          <a:noFill/>
          <a:ln w="25400">
            <a:solidFill>
              <a:srgbClr val="404040"/>
            </a:solidFill>
            <a:round/>
            <a:headEnd/>
            <a:tailEnd/>
          </a:ln>
        </p:spPr>
      </p:cxn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143504" y="2285992"/>
            <a:ext cx="29289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Radius</a:t>
            </a:r>
            <a:endParaRPr kumimoji="0" lang="en-GB" sz="4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000100" y="1285860"/>
            <a:ext cx="3600000" cy="360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5400">
            <a:solidFill>
              <a:srgbClr val="7F7F7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9460" name="AutoShape 4"/>
          <p:cNvCxnSpPr>
            <a:cxnSpLocks noChangeShapeType="1"/>
          </p:cNvCxnSpPr>
          <p:nvPr/>
        </p:nvCxnSpPr>
        <p:spPr bwMode="auto">
          <a:xfrm flipH="1" flipV="1">
            <a:off x="1901156" y="1506635"/>
            <a:ext cx="2680986" cy="1580282"/>
          </a:xfrm>
          <a:prstGeom prst="straightConnector1">
            <a:avLst/>
          </a:prstGeom>
          <a:noFill/>
          <a:ln w="25400">
            <a:solidFill>
              <a:srgbClr val="404040"/>
            </a:solidFill>
            <a:round/>
            <a:headEnd/>
            <a:tailEnd/>
          </a:ln>
        </p:spPr>
      </p:cxn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143504" y="2285992"/>
            <a:ext cx="29289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Chord</a:t>
            </a:r>
            <a:endParaRPr kumimoji="0" lang="en-GB" sz="4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 r="63787" b="54618"/>
          <a:stretch>
            <a:fillRect/>
          </a:stretch>
        </p:blipFill>
        <p:spPr bwMode="auto">
          <a:xfrm>
            <a:off x="857223" y="1285860"/>
            <a:ext cx="3596888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5143504" y="2285992"/>
            <a:ext cx="29289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Segment</a:t>
            </a:r>
            <a:endParaRPr kumimoji="0" lang="en-GB" sz="4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928662" y="1285860"/>
            <a:ext cx="3656572" cy="36586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25400">
            <a:solidFill>
              <a:srgbClr val="7F7F7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1040248" y="3115204"/>
            <a:ext cx="1719919" cy="1832565"/>
            <a:chOff x="1238" y="13630"/>
            <a:chExt cx="1603" cy="1707"/>
          </a:xfrm>
        </p:grpSpPr>
        <p:sp>
          <p:nvSpPr>
            <p:cNvPr id="13" name="Arc 4"/>
            <p:cNvSpPr>
              <a:spLocks/>
            </p:cNvSpPr>
            <p:nvPr/>
          </p:nvSpPr>
          <p:spPr bwMode="auto">
            <a:xfrm rot="16200000" flipH="1">
              <a:off x="1189" y="13687"/>
              <a:ext cx="1701" cy="1599"/>
            </a:xfrm>
            <a:custGeom>
              <a:avLst/>
              <a:gdLst>
                <a:gd name="G0" fmla="+- 0 0 0"/>
                <a:gd name="G1" fmla="+- 20279 0 0"/>
                <a:gd name="G2" fmla="+- 21600 0 0"/>
                <a:gd name="T0" fmla="*/ 7437 w 21600"/>
                <a:gd name="T1" fmla="*/ 0 h 20279"/>
                <a:gd name="T2" fmla="*/ 21600 w 21600"/>
                <a:gd name="T3" fmla="*/ 20279 h 20279"/>
                <a:gd name="T4" fmla="*/ 0 w 21600"/>
                <a:gd name="T5" fmla="*/ 20279 h 20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279" fill="none" extrusionOk="0">
                  <a:moveTo>
                    <a:pt x="7437" y="-1"/>
                  </a:moveTo>
                  <a:cubicBezTo>
                    <a:pt x="15944" y="3119"/>
                    <a:pt x="21600" y="11217"/>
                    <a:pt x="21600" y="20279"/>
                  </a:cubicBezTo>
                </a:path>
                <a:path w="21600" h="20279" stroke="0" extrusionOk="0">
                  <a:moveTo>
                    <a:pt x="7437" y="-1"/>
                  </a:moveTo>
                  <a:cubicBezTo>
                    <a:pt x="15944" y="3119"/>
                    <a:pt x="21600" y="11217"/>
                    <a:pt x="21600" y="20279"/>
                  </a:cubicBezTo>
                  <a:lnTo>
                    <a:pt x="0" y="20279"/>
                  </a:lnTo>
                  <a:close/>
                </a:path>
              </a:pathLst>
            </a:custGeom>
            <a:solidFill>
              <a:srgbClr val="7F7F7F"/>
            </a:solidFill>
            <a:ln w="25400">
              <a:solidFill>
                <a:srgbClr val="40404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cxnSp>
          <p:nvCxnSpPr>
            <p:cNvPr id="14" name="AutoShape 5"/>
            <p:cNvCxnSpPr>
              <a:cxnSpLocks noChangeShapeType="1"/>
            </p:cNvCxnSpPr>
            <p:nvPr/>
          </p:nvCxnSpPr>
          <p:spPr bwMode="auto">
            <a:xfrm flipV="1">
              <a:off x="1238" y="13630"/>
              <a:ext cx="1603" cy="595"/>
            </a:xfrm>
            <a:prstGeom prst="straightConnector1">
              <a:avLst/>
            </a:prstGeom>
            <a:noFill/>
            <a:ln w="25400">
              <a:solidFill>
                <a:srgbClr val="404040"/>
              </a:solidFill>
              <a:round/>
              <a:headEnd/>
              <a:tailEnd/>
            </a:ln>
          </p:spPr>
        </p:cxnSp>
        <p:cxnSp>
          <p:nvCxnSpPr>
            <p:cNvPr id="15" name="AutoShape 6"/>
            <p:cNvCxnSpPr>
              <a:cxnSpLocks noChangeShapeType="1"/>
            </p:cNvCxnSpPr>
            <p:nvPr/>
          </p:nvCxnSpPr>
          <p:spPr bwMode="auto">
            <a:xfrm flipV="1">
              <a:off x="2839" y="13636"/>
              <a:ext cx="0" cy="1698"/>
            </a:xfrm>
            <a:prstGeom prst="straightConnector1">
              <a:avLst/>
            </a:prstGeom>
            <a:noFill/>
            <a:ln w="25400">
              <a:solidFill>
                <a:srgbClr val="404040"/>
              </a:solidFill>
              <a:round/>
              <a:headEnd/>
              <a:tailEnd/>
            </a:ln>
          </p:spPr>
        </p:cxnSp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5143504" y="2285992"/>
            <a:ext cx="29289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Sector</a:t>
            </a:r>
            <a:endParaRPr kumimoji="0" lang="en-GB" sz="4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circle and other things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Kidderminster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circle and other things</dc:title>
  <dc:creator>cbillett</dc:creator>
  <cp:lastModifiedBy>cbillett</cp:lastModifiedBy>
  <cp:revision>5</cp:revision>
  <dcterms:created xsi:type="dcterms:W3CDTF">2013-05-20T12:17:10Z</dcterms:created>
  <dcterms:modified xsi:type="dcterms:W3CDTF">2013-05-20T12:48:02Z</dcterms:modified>
</cp:coreProperties>
</file>